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5A11"/>
    <a:srgbClr val="548235"/>
    <a:srgbClr val="7030A0"/>
    <a:srgbClr val="2F5597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300" d="100"/>
          <a:sy n="300" d="100"/>
        </p:scale>
        <p:origin x="-1320" y="-50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EC6558-C293-DA52-D993-6B22C5F9BB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EA57CE0-C6B3-DE50-CDF1-A52AFEEDE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F5298B-71C7-25E5-E702-5D99CAB8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DAD0F6-C54B-C964-4F0C-CCF46820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7846B4-EEA5-C848-0623-F839E616A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66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60F443-3AEB-1844-71E3-59B2FD7D3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58541B2-F590-6C93-C1AF-993F90295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EB7109-581F-9D4C-08FE-40A74D22A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ACFF96-1CF0-5808-00B4-540C0E175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C15600-3472-AA4B-73F3-8A9E38B51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6419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A540270-7250-64EE-DB25-E537E25927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67B95AB-A019-2C9C-321E-7234447AE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F07AA5-058F-8CB6-C931-E6CCD9166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DB229C-FFF1-F410-DAB7-694F54663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592892-37B0-5FB0-D8C0-0B8E92065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0620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5868FC-B547-3397-9288-0D2F0E137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C9C243-C139-37D4-4BA2-F2AD1F036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C5F01B-58BF-C03F-A39B-3FA202F33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30738B-DF74-D68A-96B1-FD431A1BB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09BF58-6DCF-881A-9568-7F74F15F9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6661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A93151-6993-4224-8605-3A29DC921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0EBCC7-55EA-9A51-B1EC-F6DF95CB8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AA9E0B-984B-9946-02DB-34195B2F1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AFD065-8B27-557F-438C-11176280E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A4155A-5336-2A18-7328-5D5638E17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8654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0FCE7C-5B91-A81D-798C-14968F008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A3B095-CD29-1232-EEFC-643FAD972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DC3E1A-5D81-39DA-8C8E-094FFAC48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1354B7-F037-D43F-63EA-FB24EFD70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358C2F-AAAA-56FD-6B18-984AC4695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AD547B-07A6-8EFC-CE5D-C982F5540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283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EA5EBC-C638-EA04-35B1-DDB7A6B37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B07CC9-D315-E5BD-DC30-29AA16DA5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DE127E-B867-90B3-76AF-37234E933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84D7631-B10B-73FC-283A-D439738234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DBC7705-94D8-6D31-093C-81F2089990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421305C-D889-E634-2FD6-B3E8593BA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470E181-0DAE-23B6-6355-252D4C82D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468B814-61D2-A31B-9E96-FEF76A99D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546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1386BB-EDA8-8335-C24C-694A56D2F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96944A4-C6D2-C2DF-CAFE-77F181E5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41520F9-B099-19AE-D122-802CDBACE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DACCF2-5D82-74A4-CCEA-AFE5075B1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1538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FA78114-54C0-07E3-227B-C183C5E09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9644776-E44C-8A16-EE0C-8C775F1E8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42032CE-C41C-1D30-64B7-2CFE7B80F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729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CED58C-93D1-71D4-AA8E-FBE7C20FB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04C422-3B3A-49D8-0F41-A8F961AB0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C85BF77-2E63-6F74-3836-F7E7C1110A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F947F7-4B9C-36A6-8ED6-9BD671890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32F479D-8F5B-B501-DFDE-0B9FB0FF2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E56E00-B781-7785-0335-146364434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0992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7B7B38-F8B4-5479-7616-5D16E5852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B144C82-D8FE-A24C-CB4E-0567F2A04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8F77F6F-66BF-BB1B-ABBB-7C78D0E57D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090499-96E2-22C5-0561-34E3BB9BB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B2E8A19-A9CA-3E4A-B9C3-53F418E1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1E4D0E-7BAC-D218-DC0B-4658ADF70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288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B2C4426-7CEF-93F9-D33D-B2465EA4E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3E5513-73D5-5825-ACB0-AA3EB130F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AB0031-AB52-8C9E-5340-E941B53B9E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E8BA1-138C-47D2-BA8C-01EFD2FE07C9}" type="datetimeFigureOut">
              <a:rPr lang="zh-CN" altLang="en-US" smtClean="0"/>
              <a:t>2023/11/30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1CD692-87A7-050F-A5BD-2707A401E7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B505F4-007C-184E-0503-4C006EDBF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1ECB4-51B0-43D2-AB6A-B5CFCE73F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934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6" name="直接箭头连接符 235">
            <a:extLst>
              <a:ext uri="{FF2B5EF4-FFF2-40B4-BE49-F238E27FC236}">
                <a16:creationId xmlns:a16="http://schemas.microsoft.com/office/drawing/2014/main" id="{4CB53C5D-73EA-7D7A-076B-ECFD8CB2893F}"/>
              </a:ext>
            </a:extLst>
          </p:cNvPr>
          <p:cNvCxnSpPr>
            <a:cxnSpLocks/>
          </p:cNvCxnSpPr>
          <p:nvPr/>
        </p:nvCxnSpPr>
        <p:spPr>
          <a:xfrm>
            <a:off x="10488508" y="4722316"/>
            <a:ext cx="112262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内容占位符 5" descr="电子仪器&#10;&#10;中度可信度描述已自动生成">
            <a:extLst>
              <a:ext uri="{FF2B5EF4-FFF2-40B4-BE49-F238E27FC236}">
                <a16:creationId xmlns:a16="http://schemas.microsoft.com/office/drawing/2014/main" id="{03647C6B-BE02-A424-4CF6-29C92F1C2E4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499" y="848163"/>
            <a:ext cx="6724204" cy="5306400"/>
          </a:xfrm>
        </p:spPr>
      </p:pic>
      <p:sp>
        <p:nvSpPr>
          <p:cNvPr id="8" name="矩形: 圆角 7">
            <a:extLst>
              <a:ext uri="{FF2B5EF4-FFF2-40B4-BE49-F238E27FC236}">
                <a16:creationId xmlns:a16="http://schemas.microsoft.com/office/drawing/2014/main" id="{A31E9429-D10D-91D7-AFDF-382800E226AD}"/>
              </a:ext>
            </a:extLst>
          </p:cNvPr>
          <p:cNvSpPr/>
          <p:nvPr/>
        </p:nvSpPr>
        <p:spPr>
          <a:xfrm>
            <a:off x="9155130" y="4476634"/>
            <a:ext cx="1266711" cy="452673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电源指示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LED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AF446916-8F46-C9A7-BB85-6E29B71971AE}"/>
              </a:ext>
            </a:extLst>
          </p:cNvPr>
          <p:cNvSpPr/>
          <p:nvPr/>
        </p:nvSpPr>
        <p:spPr>
          <a:xfrm>
            <a:off x="36266" y="3374842"/>
            <a:ext cx="1179095" cy="452673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功能复位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3AC1B012-235B-B034-67CB-294D27DA6473}"/>
              </a:ext>
            </a:extLst>
          </p:cNvPr>
          <p:cNvSpPr/>
          <p:nvPr/>
        </p:nvSpPr>
        <p:spPr>
          <a:xfrm>
            <a:off x="36266" y="2823947"/>
            <a:ext cx="1186834" cy="452673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PS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调试复位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AC5B2D8A-2A6A-5532-1C68-13F6CB8FACC0}"/>
              </a:ext>
            </a:extLst>
          </p:cNvPr>
          <p:cNvSpPr/>
          <p:nvPr/>
        </p:nvSpPr>
        <p:spPr>
          <a:xfrm>
            <a:off x="1409475" y="2823947"/>
            <a:ext cx="884279" cy="452673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启动模式选择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7FDB68DE-AED6-6910-63C6-4002BDC22753}"/>
              </a:ext>
            </a:extLst>
          </p:cNvPr>
          <p:cNvSpPr/>
          <p:nvPr/>
        </p:nvSpPr>
        <p:spPr>
          <a:xfrm>
            <a:off x="36266" y="4476634"/>
            <a:ext cx="1106507" cy="452673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JTAG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接口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D66CCB9-6FD6-64D5-E89D-859BF6C862D8}"/>
              </a:ext>
            </a:extLst>
          </p:cNvPr>
          <p:cNvSpPr/>
          <p:nvPr/>
        </p:nvSpPr>
        <p:spPr>
          <a:xfrm>
            <a:off x="3381740" y="323813"/>
            <a:ext cx="984174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VGA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1E536E74-2EEB-4852-1E43-990AF6FAFE2C}"/>
              </a:ext>
            </a:extLst>
          </p:cNvPr>
          <p:cNvSpPr/>
          <p:nvPr/>
        </p:nvSpPr>
        <p:spPr>
          <a:xfrm>
            <a:off x="1323470" y="1171262"/>
            <a:ext cx="970284" cy="452673"/>
          </a:xfrm>
          <a:prstGeom prst="roundRect">
            <a:avLst/>
          </a:prstGeom>
          <a:solidFill>
            <a:srgbClr val="2F5597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PS UART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64280977-126C-9247-8114-DD179CB4FEA0}"/>
              </a:ext>
            </a:extLst>
          </p:cNvPr>
          <p:cNvSpPr/>
          <p:nvPr/>
        </p:nvSpPr>
        <p:spPr>
          <a:xfrm>
            <a:off x="1575947" y="2273052"/>
            <a:ext cx="717807" cy="452673"/>
          </a:xfrm>
          <a:prstGeom prst="roundRect">
            <a:avLst/>
          </a:prstGeom>
          <a:solidFill>
            <a:srgbClr val="2F5597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PS SDIO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4FFD5206-1CF0-5AA6-9B99-8B381249E1EC}"/>
              </a:ext>
            </a:extLst>
          </p:cNvPr>
          <p:cNvSpPr/>
          <p:nvPr/>
        </p:nvSpPr>
        <p:spPr>
          <a:xfrm>
            <a:off x="36266" y="2273052"/>
            <a:ext cx="1434424" cy="452673"/>
          </a:xfrm>
          <a:prstGeom prst="roundRect">
            <a:avLst/>
          </a:prstGeom>
          <a:solidFill>
            <a:srgbClr val="2F5597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PS USB HOST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4D93B63A-CA66-7285-871A-C58B11847853}"/>
              </a:ext>
            </a:extLst>
          </p:cNvPr>
          <p:cNvSpPr/>
          <p:nvPr/>
        </p:nvSpPr>
        <p:spPr>
          <a:xfrm>
            <a:off x="4552619" y="323813"/>
            <a:ext cx="925724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PS/2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D7D50537-F450-694B-D3DE-3F363D6D2372}"/>
              </a:ext>
            </a:extLst>
          </p:cNvPr>
          <p:cNvSpPr/>
          <p:nvPr/>
        </p:nvSpPr>
        <p:spPr>
          <a:xfrm>
            <a:off x="9079251" y="1725284"/>
            <a:ext cx="1276519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I2S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: 圆角 25">
            <a:extLst>
              <a:ext uri="{FF2B5EF4-FFF2-40B4-BE49-F238E27FC236}">
                <a16:creationId xmlns:a16="http://schemas.microsoft.com/office/drawing/2014/main" id="{2CCC9FFE-2DC0-58C5-29ED-24B639F83CF9}"/>
              </a:ext>
            </a:extLst>
          </p:cNvPr>
          <p:cNvSpPr/>
          <p:nvPr/>
        </p:nvSpPr>
        <p:spPr>
          <a:xfrm>
            <a:off x="9096001" y="2275554"/>
            <a:ext cx="1259774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RTC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FE2CA239-7D88-B261-BA68-CD5AB6BA6392}"/>
              </a:ext>
            </a:extLst>
          </p:cNvPr>
          <p:cNvSpPr/>
          <p:nvPr/>
        </p:nvSpPr>
        <p:spPr>
          <a:xfrm>
            <a:off x="9098778" y="2825824"/>
            <a:ext cx="1257001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EEPROM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4904483A-6560-8A5D-7EC0-F51DF8E29F4F}"/>
              </a:ext>
            </a:extLst>
          </p:cNvPr>
          <p:cNvSpPr/>
          <p:nvPr/>
        </p:nvSpPr>
        <p:spPr>
          <a:xfrm>
            <a:off x="10600621" y="1175014"/>
            <a:ext cx="1412895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功能按键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15F6E9DD-209B-ADA7-190F-440978E091D5}"/>
              </a:ext>
            </a:extLst>
          </p:cNvPr>
          <p:cNvSpPr/>
          <p:nvPr/>
        </p:nvSpPr>
        <p:spPr>
          <a:xfrm>
            <a:off x="9090822" y="1175014"/>
            <a:ext cx="821198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LED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C21572AA-E9E8-9339-01CD-B35540D8FD4B}"/>
              </a:ext>
            </a:extLst>
          </p:cNvPr>
          <p:cNvSpPr/>
          <p:nvPr/>
        </p:nvSpPr>
        <p:spPr>
          <a:xfrm>
            <a:off x="322809" y="323813"/>
            <a:ext cx="1352821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WS2812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8E678401-8384-2E59-C0BB-909731EB26B7}"/>
              </a:ext>
            </a:extLst>
          </p:cNvPr>
          <p:cNvSpPr/>
          <p:nvPr/>
        </p:nvSpPr>
        <p:spPr>
          <a:xfrm>
            <a:off x="5639139" y="6231075"/>
            <a:ext cx="1086691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SoC UART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64D9D097-E5D4-5BBD-B2AB-518E58C58F5F}"/>
              </a:ext>
            </a:extLst>
          </p:cNvPr>
          <p:cNvSpPr/>
          <p:nvPr/>
        </p:nvSpPr>
        <p:spPr>
          <a:xfrm>
            <a:off x="4414609" y="6231075"/>
            <a:ext cx="1056646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Flash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插座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80A1CD1F-8710-4049-6575-A7BA1CEF0187}"/>
              </a:ext>
            </a:extLst>
          </p:cNvPr>
          <p:cNvSpPr/>
          <p:nvPr/>
        </p:nvSpPr>
        <p:spPr>
          <a:xfrm>
            <a:off x="3082067" y="6231075"/>
            <a:ext cx="1164658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板载烧写器</a:t>
            </a:r>
          </a:p>
        </p:txBody>
      </p:sp>
      <p:sp>
        <p:nvSpPr>
          <p:cNvPr id="40" name="矩形: 圆角 39">
            <a:extLst>
              <a:ext uri="{FF2B5EF4-FFF2-40B4-BE49-F238E27FC236}">
                <a16:creationId xmlns:a16="http://schemas.microsoft.com/office/drawing/2014/main" id="{E9DE248D-8E92-F797-797C-24D3F33F40A7}"/>
              </a:ext>
            </a:extLst>
          </p:cNvPr>
          <p:cNvSpPr/>
          <p:nvPr/>
        </p:nvSpPr>
        <p:spPr>
          <a:xfrm>
            <a:off x="1306198" y="5038942"/>
            <a:ext cx="977047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TF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卡插座</a:t>
            </a:r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7F84D267-B816-6A28-C045-7C51B7F2B849}"/>
              </a:ext>
            </a:extLst>
          </p:cNvPr>
          <p:cNvSpPr/>
          <p:nvPr/>
        </p:nvSpPr>
        <p:spPr>
          <a:xfrm>
            <a:off x="36266" y="1171262"/>
            <a:ext cx="1195209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25MHz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晶振</a:t>
            </a:r>
          </a:p>
        </p:txBody>
      </p:sp>
      <p:sp>
        <p:nvSpPr>
          <p:cNvPr id="42" name="矩形: 圆角 41">
            <a:extLst>
              <a:ext uri="{FF2B5EF4-FFF2-40B4-BE49-F238E27FC236}">
                <a16:creationId xmlns:a16="http://schemas.microsoft.com/office/drawing/2014/main" id="{B7F8044A-7488-603D-9A9E-4924A96C2699}"/>
              </a:ext>
            </a:extLst>
          </p:cNvPr>
          <p:cNvSpPr/>
          <p:nvPr/>
        </p:nvSpPr>
        <p:spPr>
          <a:xfrm>
            <a:off x="6893714" y="6231075"/>
            <a:ext cx="1230147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外置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5V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电源</a:t>
            </a:r>
          </a:p>
        </p:txBody>
      </p:sp>
      <p:sp>
        <p:nvSpPr>
          <p:cNvPr id="43" name="矩形: 圆角 42">
            <a:extLst>
              <a:ext uri="{FF2B5EF4-FFF2-40B4-BE49-F238E27FC236}">
                <a16:creationId xmlns:a16="http://schemas.microsoft.com/office/drawing/2014/main" id="{9504C668-FE6B-3617-2B06-CDD7482EE37B}"/>
              </a:ext>
            </a:extLst>
          </p:cNvPr>
          <p:cNvSpPr/>
          <p:nvPr/>
        </p:nvSpPr>
        <p:spPr>
          <a:xfrm>
            <a:off x="8291747" y="6231075"/>
            <a:ext cx="1324545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电源模式切换</a:t>
            </a:r>
          </a:p>
        </p:txBody>
      </p:sp>
      <p:sp>
        <p:nvSpPr>
          <p:cNvPr id="44" name="矩形: 圆角 43">
            <a:extLst>
              <a:ext uri="{FF2B5EF4-FFF2-40B4-BE49-F238E27FC236}">
                <a16:creationId xmlns:a16="http://schemas.microsoft.com/office/drawing/2014/main" id="{F435EF3B-D59E-3105-A842-4E8C8EF83538}"/>
              </a:ext>
            </a:extLst>
          </p:cNvPr>
          <p:cNvSpPr/>
          <p:nvPr/>
        </p:nvSpPr>
        <p:spPr>
          <a:xfrm>
            <a:off x="10600621" y="5583528"/>
            <a:ext cx="1324544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自锁电源开关</a:t>
            </a:r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79D7F830-CAFF-45A3-DBC2-14F2B9540AC7}"/>
              </a:ext>
            </a:extLst>
          </p:cNvPr>
          <p:cNvSpPr/>
          <p:nvPr/>
        </p:nvSpPr>
        <p:spPr>
          <a:xfrm>
            <a:off x="10600621" y="2275554"/>
            <a:ext cx="970706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耳机输出</a:t>
            </a:r>
          </a:p>
        </p:txBody>
      </p:sp>
      <p:sp>
        <p:nvSpPr>
          <p:cNvPr id="47" name="矩形: 圆角 46">
            <a:extLst>
              <a:ext uri="{FF2B5EF4-FFF2-40B4-BE49-F238E27FC236}">
                <a16:creationId xmlns:a16="http://schemas.microsoft.com/office/drawing/2014/main" id="{A202E340-F290-24B5-D7AC-2E9FF7A0BBFB}"/>
              </a:ext>
            </a:extLst>
          </p:cNvPr>
          <p:cNvSpPr/>
          <p:nvPr/>
        </p:nvSpPr>
        <p:spPr>
          <a:xfrm>
            <a:off x="10600621" y="1725284"/>
            <a:ext cx="968222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音频输入</a:t>
            </a:r>
          </a:p>
        </p:txBody>
      </p:sp>
      <p:sp>
        <p:nvSpPr>
          <p:cNvPr id="48" name="矩形: 圆角 47">
            <a:extLst>
              <a:ext uri="{FF2B5EF4-FFF2-40B4-BE49-F238E27FC236}">
                <a16:creationId xmlns:a16="http://schemas.microsoft.com/office/drawing/2014/main" id="{10E42CB5-93DD-3E27-34B7-BEFAEB57F938}"/>
              </a:ext>
            </a:extLst>
          </p:cNvPr>
          <p:cNvSpPr/>
          <p:nvPr/>
        </p:nvSpPr>
        <p:spPr>
          <a:xfrm>
            <a:off x="10600622" y="5026904"/>
            <a:ext cx="1065408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PLL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拨码</a:t>
            </a:r>
          </a:p>
        </p:txBody>
      </p: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E8636E72-4B2A-8B25-1488-88956BB92D7E}"/>
              </a:ext>
            </a:extLst>
          </p:cNvPr>
          <p:cNvSpPr/>
          <p:nvPr/>
        </p:nvSpPr>
        <p:spPr>
          <a:xfrm>
            <a:off x="9174649" y="5583528"/>
            <a:ext cx="1181130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核选通拨码</a:t>
            </a:r>
          </a:p>
        </p:txBody>
      </p:sp>
      <p:sp>
        <p:nvSpPr>
          <p:cNvPr id="50" name="矩形: 圆角 49">
            <a:extLst>
              <a:ext uri="{FF2B5EF4-FFF2-40B4-BE49-F238E27FC236}">
                <a16:creationId xmlns:a16="http://schemas.microsoft.com/office/drawing/2014/main" id="{5CCE9934-D672-D146-0B98-A7EACCEEC01D}"/>
              </a:ext>
            </a:extLst>
          </p:cNvPr>
          <p:cNvSpPr/>
          <p:nvPr/>
        </p:nvSpPr>
        <p:spPr>
          <a:xfrm>
            <a:off x="5665048" y="323813"/>
            <a:ext cx="1109251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UART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0CBDB308-F86A-75F3-55AE-A052CC98C396}"/>
              </a:ext>
            </a:extLst>
          </p:cNvPr>
          <p:cNvSpPr/>
          <p:nvPr/>
        </p:nvSpPr>
        <p:spPr>
          <a:xfrm>
            <a:off x="1539091" y="1722157"/>
            <a:ext cx="754663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复位按键</a:t>
            </a:r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2ECF9E85-D945-88E9-6162-E8A305F60E98}"/>
              </a:ext>
            </a:extLst>
          </p:cNvPr>
          <p:cNvSpPr/>
          <p:nvPr/>
        </p:nvSpPr>
        <p:spPr>
          <a:xfrm>
            <a:off x="1862335" y="323813"/>
            <a:ext cx="1332700" cy="452673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外设切换开关</a:t>
            </a:r>
          </a:p>
        </p:txBody>
      </p:sp>
      <p:sp>
        <p:nvSpPr>
          <p:cNvPr id="56" name="矩形: 圆角 55">
            <a:extLst>
              <a:ext uri="{FF2B5EF4-FFF2-40B4-BE49-F238E27FC236}">
                <a16:creationId xmlns:a16="http://schemas.microsoft.com/office/drawing/2014/main" id="{20C050DD-B035-20D5-DFA7-29C7F26E66FC}"/>
              </a:ext>
            </a:extLst>
          </p:cNvPr>
          <p:cNvSpPr/>
          <p:nvPr/>
        </p:nvSpPr>
        <p:spPr>
          <a:xfrm>
            <a:off x="10600621" y="4476634"/>
            <a:ext cx="1069166" cy="452673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电源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LDO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矩形: 圆角 72">
            <a:extLst>
              <a:ext uri="{FF2B5EF4-FFF2-40B4-BE49-F238E27FC236}">
                <a16:creationId xmlns:a16="http://schemas.microsoft.com/office/drawing/2014/main" id="{33F9FDDF-37AE-C72C-4BE9-750F5A2D875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257834" y="66215"/>
            <a:ext cx="2408195" cy="79054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图示：</a:t>
            </a:r>
          </a:p>
        </p:txBody>
      </p:sp>
      <p:sp>
        <p:nvSpPr>
          <p:cNvPr id="64" name="矩形: 圆角 63">
            <a:extLst>
              <a:ext uri="{FF2B5EF4-FFF2-40B4-BE49-F238E27FC236}">
                <a16:creationId xmlns:a16="http://schemas.microsoft.com/office/drawing/2014/main" id="{9B7E372C-F5CB-A49F-C5E9-AE4E838A1F9B}"/>
              </a:ext>
            </a:extLst>
          </p:cNvPr>
          <p:cNvSpPr/>
          <p:nvPr/>
        </p:nvSpPr>
        <p:spPr>
          <a:xfrm>
            <a:off x="10600621" y="3376094"/>
            <a:ext cx="933833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SoC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芯片</a:t>
            </a:r>
          </a:p>
        </p:txBody>
      </p: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D1E000E7-D07A-3444-A0B4-84CCC7CB80E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933398" y="126817"/>
            <a:ext cx="703886" cy="267710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SoC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矩形: 圆角 65">
            <a:extLst>
              <a:ext uri="{FF2B5EF4-FFF2-40B4-BE49-F238E27FC236}">
                <a16:creationId xmlns:a16="http://schemas.microsoft.com/office/drawing/2014/main" id="{0F89AD88-F7E2-B9EA-D904-4AEEBB86B74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939338" y="509921"/>
            <a:ext cx="697946" cy="267710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7EB43095-D8FC-FCFF-89E1-5B4B1A442CA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807736" y="132235"/>
            <a:ext cx="703886" cy="267710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29DB0B57-2CF2-9012-0094-7338323EB6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807736" y="516560"/>
            <a:ext cx="703886" cy="267710"/>
          </a:xfrm>
          <a:prstGeom prst="roundRect">
            <a:avLst/>
          </a:prstGeom>
          <a:solidFill>
            <a:srgbClr val="2F5597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PS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5" name="矩形: 圆角 294">
            <a:extLst>
              <a:ext uri="{FF2B5EF4-FFF2-40B4-BE49-F238E27FC236}">
                <a16:creationId xmlns:a16="http://schemas.microsoft.com/office/drawing/2014/main" id="{B50C9A78-0301-0CDE-CCE5-C52CF14A0E71}"/>
              </a:ext>
            </a:extLst>
          </p:cNvPr>
          <p:cNvSpPr/>
          <p:nvPr/>
        </p:nvSpPr>
        <p:spPr>
          <a:xfrm>
            <a:off x="1306365" y="4476634"/>
            <a:ext cx="987389" cy="452673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烧写器切换开关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C1E7A502-54C8-D5DF-DC36-DEED4A692ADB}"/>
              </a:ext>
            </a:extLst>
          </p:cNvPr>
          <p:cNvSpPr/>
          <p:nvPr/>
        </p:nvSpPr>
        <p:spPr>
          <a:xfrm>
            <a:off x="6961004" y="323813"/>
            <a:ext cx="1109251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FLASH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191A2CA-E825-04DE-5D01-E825F70F97B6}"/>
              </a:ext>
            </a:extLst>
          </p:cNvPr>
          <p:cNvSpPr/>
          <p:nvPr/>
        </p:nvSpPr>
        <p:spPr>
          <a:xfrm>
            <a:off x="8256960" y="323813"/>
            <a:ext cx="878952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TFT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28971A80-8891-EC2A-4344-E99DCDF0B279}"/>
              </a:ext>
            </a:extLst>
          </p:cNvPr>
          <p:cNvSpPr/>
          <p:nvPr/>
        </p:nvSpPr>
        <p:spPr>
          <a:xfrm>
            <a:off x="36266" y="3925737"/>
            <a:ext cx="1204454" cy="452673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PS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功能按键</a:t>
            </a: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B5F16D45-6CE1-7E9A-8F19-B84416E760E8}"/>
              </a:ext>
            </a:extLst>
          </p:cNvPr>
          <p:cNvSpPr/>
          <p:nvPr/>
        </p:nvSpPr>
        <p:spPr>
          <a:xfrm>
            <a:off x="1472556" y="3374842"/>
            <a:ext cx="821198" cy="452673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PS LED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6F7ACCCB-7749-9FD2-7BDA-374E7CC6EA6E}"/>
              </a:ext>
            </a:extLst>
          </p:cNvPr>
          <p:cNvSpPr/>
          <p:nvPr/>
        </p:nvSpPr>
        <p:spPr>
          <a:xfrm>
            <a:off x="36266" y="1722157"/>
            <a:ext cx="1332698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100MHz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晶振</a:t>
            </a:r>
          </a:p>
        </p:txBody>
      </p:sp>
      <p:sp>
        <p:nvSpPr>
          <p:cNvPr id="58" name="矩形: 圆角 57">
            <a:extLst>
              <a:ext uri="{FF2B5EF4-FFF2-40B4-BE49-F238E27FC236}">
                <a16:creationId xmlns:a16="http://schemas.microsoft.com/office/drawing/2014/main" id="{FC4C3921-DA3F-CEC0-CD3E-E1770EAB220F}"/>
              </a:ext>
            </a:extLst>
          </p:cNvPr>
          <p:cNvSpPr/>
          <p:nvPr/>
        </p:nvSpPr>
        <p:spPr>
          <a:xfrm>
            <a:off x="1343929" y="3925737"/>
            <a:ext cx="949825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EXTN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BA57BAE7-9A65-0C26-4CC7-241E54F6075B}"/>
              </a:ext>
            </a:extLst>
          </p:cNvPr>
          <p:cNvSpPr/>
          <p:nvPr/>
        </p:nvSpPr>
        <p:spPr>
          <a:xfrm>
            <a:off x="1749525" y="6231075"/>
            <a:ext cx="1164658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烧写器启动模式选择</a:t>
            </a:r>
          </a:p>
        </p:txBody>
      </p:sp>
      <p:sp>
        <p:nvSpPr>
          <p:cNvPr id="61" name="矩形: 圆角 60">
            <a:extLst>
              <a:ext uri="{FF2B5EF4-FFF2-40B4-BE49-F238E27FC236}">
                <a16:creationId xmlns:a16="http://schemas.microsoft.com/office/drawing/2014/main" id="{BFC58E6C-DFB3-3B11-B28A-4250A1AE80EC}"/>
              </a:ext>
            </a:extLst>
          </p:cNvPr>
          <p:cNvSpPr/>
          <p:nvPr/>
        </p:nvSpPr>
        <p:spPr>
          <a:xfrm>
            <a:off x="10600621" y="3926364"/>
            <a:ext cx="933833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SDRAM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矩形: 圆角 62">
            <a:extLst>
              <a:ext uri="{FF2B5EF4-FFF2-40B4-BE49-F238E27FC236}">
                <a16:creationId xmlns:a16="http://schemas.microsoft.com/office/drawing/2014/main" id="{0820C45B-E2BC-B459-73D9-3FA35FB2ECE4}"/>
              </a:ext>
            </a:extLst>
          </p:cNvPr>
          <p:cNvSpPr/>
          <p:nvPr/>
        </p:nvSpPr>
        <p:spPr>
          <a:xfrm>
            <a:off x="9135912" y="3926364"/>
            <a:ext cx="890668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SDRAM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矩形: 圆角 66">
            <a:extLst>
              <a:ext uri="{FF2B5EF4-FFF2-40B4-BE49-F238E27FC236}">
                <a16:creationId xmlns:a16="http://schemas.microsoft.com/office/drawing/2014/main" id="{BEB93107-14BF-25C9-6A1F-4A3886E74364}"/>
              </a:ext>
            </a:extLst>
          </p:cNvPr>
          <p:cNvSpPr/>
          <p:nvPr/>
        </p:nvSpPr>
        <p:spPr>
          <a:xfrm>
            <a:off x="10600621" y="2825824"/>
            <a:ext cx="1346971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和供电开关</a:t>
            </a:r>
          </a:p>
        </p:txBody>
      </p:sp>
      <p:sp>
        <p:nvSpPr>
          <p:cNvPr id="68" name="矩形: 圆角 67">
            <a:extLst>
              <a:ext uri="{FF2B5EF4-FFF2-40B4-BE49-F238E27FC236}">
                <a16:creationId xmlns:a16="http://schemas.microsoft.com/office/drawing/2014/main" id="{4FA8F3B7-FD86-F8D4-639C-233E7E4FA86A}"/>
              </a:ext>
            </a:extLst>
          </p:cNvPr>
          <p:cNvSpPr/>
          <p:nvPr/>
        </p:nvSpPr>
        <p:spPr>
          <a:xfrm>
            <a:off x="9098778" y="3376094"/>
            <a:ext cx="1323063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双扬声器接口</a:t>
            </a:r>
          </a:p>
        </p:txBody>
      </p:sp>
      <p:sp>
        <p:nvSpPr>
          <p:cNvPr id="72" name="矩形: 圆角 71">
            <a:extLst>
              <a:ext uri="{FF2B5EF4-FFF2-40B4-BE49-F238E27FC236}">
                <a16:creationId xmlns:a16="http://schemas.microsoft.com/office/drawing/2014/main" id="{F627B3B2-A7AD-164B-C524-D1513B9D64AC}"/>
              </a:ext>
            </a:extLst>
          </p:cNvPr>
          <p:cNvSpPr/>
          <p:nvPr/>
        </p:nvSpPr>
        <p:spPr>
          <a:xfrm>
            <a:off x="9144955" y="5026904"/>
            <a:ext cx="1181130" cy="452673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时钟树拨码</a:t>
            </a:r>
          </a:p>
        </p:txBody>
      </p: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A767996D-FC88-9E3B-0187-A9A095E8AB55}"/>
              </a:ext>
            </a:extLst>
          </p:cNvPr>
          <p:cNvCxnSpPr>
            <a:cxnSpLocks/>
          </p:cNvCxnSpPr>
          <p:nvPr/>
        </p:nvCxnSpPr>
        <p:spPr>
          <a:xfrm>
            <a:off x="4661900" y="968217"/>
            <a:ext cx="0" cy="548457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箭头连接符 75">
            <a:extLst>
              <a:ext uri="{FF2B5EF4-FFF2-40B4-BE49-F238E27FC236}">
                <a16:creationId xmlns:a16="http://schemas.microsoft.com/office/drawing/2014/main" id="{E83A604C-C437-F882-6306-D519F21C1EBC}"/>
              </a:ext>
            </a:extLst>
          </p:cNvPr>
          <p:cNvCxnSpPr>
            <a:cxnSpLocks/>
          </p:cNvCxnSpPr>
          <p:nvPr/>
        </p:nvCxnSpPr>
        <p:spPr>
          <a:xfrm>
            <a:off x="3861157" y="974239"/>
            <a:ext cx="800743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箭头连接符 77">
            <a:extLst>
              <a:ext uri="{FF2B5EF4-FFF2-40B4-BE49-F238E27FC236}">
                <a16:creationId xmlns:a16="http://schemas.microsoft.com/office/drawing/2014/main" id="{7AD3A73C-8A2A-6095-69A5-0E106D4BDE2B}"/>
              </a:ext>
            </a:extLst>
          </p:cNvPr>
          <p:cNvCxnSpPr>
            <a:cxnSpLocks/>
          </p:cNvCxnSpPr>
          <p:nvPr/>
        </p:nvCxnSpPr>
        <p:spPr>
          <a:xfrm>
            <a:off x="3873827" y="777127"/>
            <a:ext cx="0" cy="19109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箭头连接符 83">
            <a:extLst>
              <a:ext uri="{FF2B5EF4-FFF2-40B4-BE49-F238E27FC236}">
                <a16:creationId xmlns:a16="http://schemas.microsoft.com/office/drawing/2014/main" id="{FFBE223C-6383-C4E8-2E21-D03A439B11C4}"/>
              </a:ext>
            </a:extLst>
          </p:cNvPr>
          <p:cNvCxnSpPr>
            <a:cxnSpLocks/>
          </p:cNvCxnSpPr>
          <p:nvPr/>
        </p:nvCxnSpPr>
        <p:spPr>
          <a:xfrm>
            <a:off x="5015481" y="1456821"/>
            <a:ext cx="1010669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6F0A9E07-B29E-868C-FCB3-23601516D468}"/>
              </a:ext>
            </a:extLst>
          </p:cNvPr>
          <p:cNvCxnSpPr>
            <a:cxnSpLocks/>
          </p:cNvCxnSpPr>
          <p:nvPr/>
        </p:nvCxnSpPr>
        <p:spPr>
          <a:xfrm>
            <a:off x="5028151" y="775381"/>
            <a:ext cx="0" cy="678265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01A2532F-F5FC-3D4C-075F-B35E7DED9AD2}"/>
              </a:ext>
            </a:extLst>
          </p:cNvPr>
          <p:cNvCxnSpPr>
            <a:cxnSpLocks/>
          </p:cNvCxnSpPr>
          <p:nvPr/>
        </p:nvCxnSpPr>
        <p:spPr>
          <a:xfrm>
            <a:off x="7020416" y="956946"/>
            <a:ext cx="0" cy="351154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箭头连接符 89">
            <a:extLst>
              <a:ext uri="{FF2B5EF4-FFF2-40B4-BE49-F238E27FC236}">
                <a16:creationId xmlns:a16="http://schemas.microsoft.com/office/drawing/2014/main" id="{E7C9810C-43A0-BD7D-4C34-3EC18D7A3EFF}"/>
              </a:ext>
            </a:extLst>
          </p:cNvPr>
          <p:cNvCxnSpPr>
            <a:cxnSpLocks/>
          </p:cNvCxnSpPr>
          <p:nvPr/>
        </p:nvCxnSpPr>
        <p:spPr>
          <a:xfrm>
            <a:off x="6219673" y="962968"/>
            <a:ext cx="800743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8CA11B9F-BCF0-8EB3-8E3D-7F78528F4B3C}"/>
              </a:ext>
            </a:extLst>
          </p:cNvPr>
          <p:cNvCxnSpPr>
            <a:cxnSpLocks/>
          </p:cNvCxnSpPr>
          <p:nvPr/>
        </p:nvCxnSpPr>
        <p:spPr>
          <a:xfrm>
            <a:off x="6232343" y="762681"/>
            <a:ext cx="0" cy="19109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箭头连接符 94">
            <a:extLst>
              <a:ext uri="{FF2B5EF4-FFF2-40B4-BE49-F238E27FC236}">
                <a16:creationId xmlns:a16="http://schemas.microsoft.com/office/drawing/2014/main" id="{34BF9B8C-08B5-1C77-76E2-582734471206}"/>
              </a:ext>
            </a:extLst>
          </p:cNvPr>
          <p:cNvCxnSpPr>
            <a:cxnSpLocks/>
          </p:cNvCxnSpPr>
          <p:nvPr/>
        </p:nvCxnSpPr>
        <p:spPr>
          <a:xfrm>
            <a:off x="7512945" y="769031"/>
            <a:ext cx="0" cy="476589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箭头连接符 96">
            <a:extLst>
              <a:ext uri="{FF2B5EF4-FFF2-40B4-BE49-F238E27FC236}">
                <a16:creationId xmlns:a16="http://schemas.microsoft.com/office/drawing/2014/main" id="{9B0C5B04-3426-D778-5446-4F2ABF166F4D}"/>
              </a:ext>
            </a:extLst>
          </p:cNvPr>
          <p:cNvCxnSpPr>
            <a:cxnSpLocks/>
          </p:cNvCxnSpPr>
          <p:nvPr/>
        </p:nvCxnSpPr>
        <p:spPr>
          <a:xfrm>
            <a:off x="8270555" y="872672"/>
            <a:ext cx="0" cy="35374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箭头连接符 99">
            <a:extLst>
              <a:ext uri="{FF2B5EF4-FFF2-40B4-BE49-F238E27FC236}">
                <a16:creationId xmlns:a16="http://schemas.microsoft.com/office/drawing/2014/main" id="{072B7D47-2230-0A78-513D-C0DC84212AB7}"/>
              </a:ext>
            </a:extLst>
          </p:cNvPr>
          <p:cNvCxnSpPr>
            <a:cxnSpLocks/>
          </p:cNvCxnSpPr>
          <p:nvPr/>
        </p:nvCxnSpPr>
        <p:spPr>
          <a:xfrm>
            <a:off x="8256960" y="872672"/>
            <a:ext cx="439476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箭头连接符 102">
            <a:extLst>
              <a:ext uri="{FF2B5EF4-FFF2-40B4-BE49-F238E27FC236}">
                <a16:creationId xmlns:a16="http://schemas.microsoft.com/office/drawing/2014/main" id="{3F71F941-4B0F-F5A6-F209-7A750BFEB948}"/>
              </a:ext>
            </a:extLst>
          </p:cNvPr>
          <p:cNvCxnSpPr>
            <a:cxnSpLocks/>
          </p:cNvCxnSpPr>
          <p:nvPr/>
        </p:nvCxnSpPr>
        <p:spPr>
          <a:xfrm>
            <a:off x="8683554" y="770735"/>
            <a:ext cx="0" cy="111462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箭头连接符 109">
            <a:extLst>
              <a:ext uri="{FF2B5EF4-FFF2-40B4-BE49-F238E27FC236}">
                <a16:creationId xmlns:a16="http://schemas.microsoft.com/office/drawing/2014/main" id="{152FEDE7-4439-707B-AB36-8949F8019C8E}"/>
              </a:ext>
            </a:extLst>
          </p:cNvPr>
          <p:cNvCxnSpPr>
            <a:cxnSpLocks/>
          </p:cNvCxnSpPr>
          <p:nvPr/>
        </p:nvCxnSpPr>
        <p:spPr>
          <a:xfrm>
            <a:off x="3537950" y="886643"/>
            <a:ext cx="0" cy="727289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接箭头连接符 111">
            <a:extLst>
              <a:ext uri="{FF2B5EF4-FFF2-40B4-BE49-F238E27FC236}">
                <a16:creationId xmlns:a16="http://schemas.microsoft.com/office/drawing/2014/main" id="{9205EFCB-2A72-4CC4-3D6C-9DD48CCD0411}"/>
              </a:ext>
            </a:extLst>
          </p:cNvPr>
          <p:cNvCxnSpPr>
            <a:cxnSpLocks/>
          </p:cNvCxnSpPr>
          <p:nvPr/>
        </p:nvCxnSpPr>
        <p:spPr>
          <a:xfrm>
            <a:off x="2483207" y="886643"/>
            <a:ext cx="1054743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接箭头连接符 112">
            <a:extLst>
              <a:ext uri="{FF2B5EF4-FFF2-40B4-BE49-F238E27FC236}">
                <a16:creationId xmlns:a16="http://schemas.microsoft.com/office/drawing/2014/main" id="{4C975A26-3DB5-F812-931F-0C1B33AC62CE}"/>
              </a:ext>
            </a:extLst>
          </p:cNvPr>
          <p:cNvCxnSpPr>
            <a:cxnSpLocks/>
          </p:cNvCxnSpPr>
          <p:nvPr/>
        </p:nvCxnSpPr>
        <p:spPr>
          <a:xfrm>
            <a:off x="2495877" y="771739"/>
            <a:ext cx="0" cy="100933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直接箭头连接符 115">
            <a:extLst>
              <a:ext uri="{FF2B5EF4-FFF2-40B4-BE49-F238E27FC236}">
                <a16:creationId xmlns:a16="http://schemas.microsoft.com/office/drawing/2014/main" id="{D7EAEAD9-9484-A6D5-0ECF-2E69799D756B}"/>
              </a:ext>
            </a:extLst>
          </p:cNvPr>
          <p:cNvCxnSpPr>
            <a:cxnSpLocks/>
          </p:cNvCxnSpPr>
          <p:nvPr/>
        </p:nvCxnSpPr>
        <p:spPr>
          <a:xfrm>
            <a:off x="2824991" y="980917"/>
            <a:ext cx="0" cy="535757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>
            <a:extLst>
              <a:ext uri="{FF2B5EF4-FFF2-40B4-BE49-F238E27FC236}">
                <a16:creationId xmlns:a16="http://schemas.microsoft.com/office/drawing/2014/main" id="{5E46E4A3-FDCB-C433-EF89-B8B36F1DF081}"/>
              </a:ext>
            </a:extLst>
          </p:cNvPr>
          <p:cNvCxnSpPr>
            <a:cxnSpLocks/>
          </p:cNvCxnSpPr>
          <p:nvPr/>
        </p:nvCxnSpPr>
        <p:spPr>
          <a:xfrm>
            <a:off x="959515" y="992393"/>
            <a:ext cx="1867443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>
            <a:extLst>
              <a:ext uri="{FF2B5EF4-FFF2-40B4-BE49-F238E27FC236}">
                <a16:creationId xmlns:a16="http://schemas.microsoft.com/office/drawing/2014/main" id="{CC6B6B22-CE59-0A62-0459-ABFB966CAD0B}"/>
              </a:ext>
            </a:extLst>
          </p:cNvPr>
          <p:cNvCxnSpPr>
            <a:cxnSpLocks/>
          </p:cNvCxnSpPr>
          <p:nvPr/>
        </p:nvCxnSpPr>
        <p:spPr>
          <a:xfrm>
            <a:off x="975260" y="775381"/>
            <a:ext cx="0" cy="217012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接箭头连接符 121">
            <a:extLst>
              <a:ext uri="{FF2B5EF4-FFF2-40B4-BE49-F238E27FC236}">
                <a16:creationId xmlns:a16="http://schemas.microsoft.com/office/drawing/2014/main" id="{D8689DD5-CA65-4819-6363-2B31C5B0BEFE}"/>
              </a:ext>
            </a:extLst>
          </p:cNvPr>
          <p:cNvCxnSpPr>
            <a:cxnSpLocks/>
          </p:cNvCxnSpPr>
          <p:nvPr/>
        </p:nvCxnSpPr>
        <p:spPr>
          <a:xfrm>
            <a:off x="7612601" y="1380639"/>
            <a:ext cx="1484206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接箭头连接符 122">
            <a:extLst>
              <a:ext uri="{FF2B5EF4-FFF2-40B4-BE49-F238E27FC236}">
                <a16:creationId xmlns:a16="http://schemas.microsoft.com/office/drawing/2014/main" id="{70AADADF-D0D9-99FA-561D-CFF79C14E3C5}"/>
              </a:ext>
            </a:extLst>
          </p:cNvPr>
          <p:cNvCxnSpPr>
            <a:cxnSpLocks/>
          </p:cNvCxnSpPr>
          <p:nvPr/>
        </p:nvCxnSpPr>
        <p:spPr>
          <a:xfrm>
            <a:off x="7612601" y="1367939"/>
            <a:ext cx="0" cy="353115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直接箭头连接符 124">
            <a:extLst>
              <a:ext uri="{FF2B5EF4-FFF2-40B4-BE49-F238E27FC236}">
                <a16:creationId xmlns:a16="http://schemas.microsoft.com/office/drawing/2014/main" id="{32D21B3F-4622-3A99-0E59-438EE616D364}"/>
              </a:ext>
            </a:extLst>
          </p:cNvPr>
          <p:cNvCxnSpPr>
            <a:cxnSpLocks/>
          </p:cNvCxnSpPr>
          <p:nvPr/>
        </p:nvCxnSpPr>
        <p:spPr>
          <a:xfrm>
            <a:off x="6139507" y="1723743"/>
            <a:ext cx="1484206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接箭头连接符 125">
            <a:extLst>
              <a:ext uri="{FF2B5EF4-FFF2-40B4-BE49-F238E27FC236}">
                <a16:creationId xmlns:a16="http://schemas.microsoft.com/office/drawing/2014/main" id="{A801EEDD-9863-5C9F-955B-B2EB48D278A0}"/>
              </a:ext>
            </a:extLst>
          </p:cNvPr>
          <p:cNvCxnSpPr>
            <a:cxnSpLocks/>
          </p:cNvCxnSpPr>
          <p:nvPr/>
        </p:nvCxnSpPr>
        <p:spPr>
          <a:xfrm>
            <a:off x="6129039" y="1708116"/>
            <a:ext cx="0" cy="306422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接箭头连接符 130">
            <a:extLst>
              <a:ext uri="{FF2B5EF4-FFF2-40B4-BE49-F238E27FC236}">
                <a16:creationId xmlns:a16="http://schemas.microsoft.com/office/drawing/2014/main" id="{68B3574A-B427-76D1-4B12-218D05CA8200}"/>
              </a:ext>
            </a:extLst>
          </p:cNvPr>
          <p:cNvCxnSpPr>
            <a:cxnSpLocks/>
          </p:cNvCxnSpPr>
          <p:nvPr/>
        </p:nvCxnSpPr>
        <p:spPr>
          <a:xfrm>
            <a:off x="10026580" y="1380639"/>
            <a:ext cx="57404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接箭头连接符 133">
            <a:extLst>
              <a:ext uri="{FF2B5EF4-FFF2-40B4-BE49-F238E27FC236}">
                <a16:creationId xmlns:a16="http://schemas.microsoft.com/office/drawing/2014/main" id="{1384B056-3DD2-AD8B-9694-DD09F1C6FDF1}"/>
              </a:ext>
            </a:extLst>
          </p:cNvPr>
          <p:cNvCxnSpPr>
            <a:cxnSpLocks/>
          </p:cNvCxnSpPr>
          <p:nvPr/>
        </p:nvCxnSpPr>
        <p:spPr>
          <a:xfrm>
            <a:off x="6696074" y="2082518"/>
            <a:ext cx="1216563" cy="0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直接箭头连接符 135">
            <a:extLst>
              <a:ext uri="{FF2B5EF4-FFF2-40B4-BE49-F238E27FC236}">
                <a16:creationId xmlns:a16="http://schemas.microsoft.com/office/drawing/2014/main" id="{4BFFC907-9EA2-54D3-A0C5-E97654CE6896}"/>
              </a:ext>
            </a:extLst>
          </p:cNvPr>
          <p:cNvCxnSpPr>
            <a:cxnSpLocks/>
          </p:cNvCxnSpPr>
          <p:nvPr/>
        </p:nvCxnSpPr>
        <p:spPr>
          <a:xfrm>
            <a:off x="7898351" y="1655242"/>
            <a:ext cx="0" cy="427276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箭头连接符 137">
            <a:extLst>
              <a:ext uri="{FF2B5EF4-FFF2-40B4-BE49-F238E27FC236}">
                <a16:creationId xmlns:a16="http://schemas.microsoft.com/office/drawing/2014/main" id="{5CEC3EA4-9D58-D790-E2D9-ACE965187CDA}"/>
              </a:ext>
            </a:extLst>
          </p:cNvPr>
          <p:cNvCxnSpPr>
            <a:cxnSpLocks/>
          </p:cNvCxnSpPr>
          <p:nvPr/>
        </p:nvCxnSpPr>
        <p:spPr>
          <a:xfrm>
            <a:off x="10026580" y="1369287"/>
            <a:ext cx="0" cy="300241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箭头连接符 139">
            <a:extLst>
              <a:ext uri="{FF2B5EF4-FFF2-40B4-BE49-F238E27FC236}">
                <a16:creationId xmlns:a16="http://schemas.microsoft.com/office/drawing/2014/main" id="{69274FAA-2362-04D4-11DB-2FAF5F708627}"/>
              </a:ext>
            </a:extLst>
          </p:cNvPr>
          <p:cNvCxnSpPr>
            <a:cxnSpLocks/>
          </p:cNvCxnSpPr>
          <p:nvPr/>
        </p:nvCxnSpPr>
        <p:spPr>
          <a:xfrm>
            <a:off x="7898351" y="1669528"/>
            <a:ext cx="2136653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箭头连接符 150">
            <a:extLst>
              <a:ext uri="{FF2B5EF4-FFF2-40B4-BE49-F238E27FC236}">
                <a16:creationId xmlns:a16="http://schemas.microsoft.com/office/drawing/2014/main" id="{4152CF44-4BBA-BB65-A9D3-0D715499A67B}"/>
              </a:ext>
            </a:extLst>
          </p:cNvPr>
          <p:cNvCxnSpPr>
            <a:cxnSpLocks/>
          </p:cNvCxnSpPr>
          <p:nvPr/>
        </p:nvCxnSpPr>
        <p:spPr>
          <a:xfrm>
            <a:off x="8407400" y="2231455"/>
            <a:ext cx="2062066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直接箭头连接符 151">
            <a:extLst>
              <a:ext uri="{FF2B5EF4-FFF2-40B4-BE49-F238E27FC236}">
                <a16:creationId xmlns:a16="http://schemas.microsoft.com/office/drawing/2014/main" id="{5A29A657-8473-E2B2-B0DC-225EA756422A}"/>
              </a:ext>
            </a:extLst>
          </p:cNvPr>
          <p:cNvCxnSpPr>
            <a:cxnSpLocks/>
          </p:cNvCxnSpPr>
          <p:nvPr/>
        </p:nvCxnSpPr>
        <p:spPr>
          <a:xfrm>
            <a:off x="10469466" y="1942410"/>
            <a:ext cx="0" cy="300241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直接箭头连接符 152">
            <a:extLst>
              <a:ext uri="{FF2B5EF4-FFF2-40B4-BE49-F238E27FC236}">
                <a16:creationId xmlns:a16="http://schemas.microsoft.com/office/drawing/2014/main" id="{E57FF1EB-A137-D1C0-E957-FCAB57AD6A42}"/>
              </a:ext>
            </a:extLst>
          </p:cNvPr>
          <p:cNvCxnSpPr>
            <a:cxnSpLocks/>
          </p:cNvCxnSpPr>
          <p:nvPr/>
        </p:nvCxnSpPr>
        <p:spPr>
          <a:xfrm>
            <a:off x="10465494" y="1956699"/>
            <a:ext cx="12947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直接箭头连接符 155">
            <a:extLst>
              <a:ext uri="{FF2B5EF4-FFF2-40B4-BE49-F238E27FC236}">
                <a16:creationId xmlns:a16="http://schemas.microsoft.com/office/drawing/2014/main" id="{26BB2A0D-37C6-50AF-F10D-429DB12DED5B}"/>
              </a:ext>
            </a:extLst>
          </p:cNvPr>
          <p:cNvCxnSpPr>
            <a:cxnSpLocks/>
          </p:cNvCxnSpPr>
          <p:nvPr/>
        </p:nvCxnSpPr>
        <p:spPr>
          <a:xfrm>
            <a:off x="8422225" y="2014538"/>
            <a:ext cx="0" cy="227746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箭头连接符 157">
            <a:extLst>
              <a:ext uri="{FF2B5EF4-FFF2-40B4-BE49-F238E27FC236}">
                <a16:creationId xmlns:a16="http://schemas.microsoft.com/office/drawing/2014/main" id="{2F3319FF-D521-A1B3-CD56-DE1F183ADB45}"/>
              </a:ext>
            </a:extLst>
          </p:cNvPr>
          <p:cNvCxnSpPr>
            <a:cxnSpLocks/>
          </p:cNvCxnSpPr>
          <p:nvPr/>
        </p:nvCxnSpPr>
        <p:spPr>
          <a:xfrm>
            <a:off x="8070255" y="1949863"/>
            <a:ext cx="1008997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箭头连接符 159">
            <a:extLst>
              <a:ext uri="{FF2B5EF4-FFF2-40B4-BE49-F238E27FC236}">
                <a16:creationId xmlns:a16="http://schemas.microsoft.com/office/drawing/2014/main" id="{9A78AF55-80F1-09C5-733B-D5AAB5671F62}"/>
              </a:ext>
            </a:extLst>
          </p:cNvPr>
          <p:cNvCxnSpPr>
            <a:cxnSpLocks/>
          </p:cNvCxnSpPr>
          <p:nvPr/>
        </p:nvCxnSpPr>
        <p:spPr>
          <a:xfrm>
            <a:off x="8069206" y="1934072"/>
            <a:ext cx="0" cy="476748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直接箭头连接符 161">
            <a:extLst>
              <a:ext uri="{FF2B5EF4-FFF2-40B4-BE49-F238E27FC236}">
                <a16:creationId xmlns:a16="http://schemas.microsoft.com/office/drawing/2014/main" id="{88925BBF-E642-72B8-E0E2-9356737CB5BC}"/>
              </a:ext>
            </a:extLst>
          </p:cNvPr>
          <p:cNvCxnSpPr>
            <a:cxnSpLocks/>
          </p:cNvCxnSpPr>
          <p:nvPr/>
        </p:nvCxnSpPr>
        <p:spPr>
          <a:xfrm>
            <a:off x="7516120" y="2397795"/>
            <a:ext cx="556261" cy="0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直接箭头连接符 164">
            <a:extLst>
              <a:ext uri="{FF2B5EF4-FFF2-40B4-BE49-F238E27FC236}">
                <a16:creationId xmlns:a16="http://schemas.microsoft.com/office/drawing/2014/main" id="{672BA1DB-BCC8-9108-D7EE-F2ABC8BAAEB1}"/>
              </a:ext>
            </a:extLst>
          </p:cNvPr>
          <p:cNvCxnSpPr>
            <a:cxnSpLocks/>
          </p:cNvCxnSpPr>
          <p:nvPr/>
        </p:nvCxnSpPr>
        <p:spPr>
          <a:xfrm>
            <a:off x="8416923" y="2771094"/>
            <a:ext cx="2071585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直接箭头连接符 167">
            <a:extLst>
              <a:ext uri="{FF2B5EF4-FFF2-40B4-BE49-F238E27FC236}">
                <a16:creationId xmlns:a16="http://schemas.microsoft.com/office/drawing/2014/main" id="{0FC8AD21-E7CF-D0C7-E223-0F39FBB2F873}"/>
              </a:ext>
            </a:extLst>
          </p:cNvPr>
          <p:cNvCxnSpPr>
            <a:cxnSpLocks/>
          </p:cNvCxnSpPr>
          <p:nvPr/>
        </p:nvCxnSpPr>
        <p:spPr>
          <a:xfrm>
            <a:off x="8429368" y="2554544"/>
            <a:ext cx="0" cy="227746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直接箭头连接符 168">
            <a:extLst>
              <a:ext uri="{FF2B5EF4-FFF2-40B4-BE49-F238E27FC236}">
                <a16:creationId xmlns:a16="http://schemas.microsoft.com/office/drawing/2014/main" id="{D7F9A865-58C4-4FAC-776D-C5F6CB15BB59}"/>
              </a:ext>
            </a:extLst>
          </p:cNvPr>
          <p:cNvCxnSpPr>
            <a:cxnSpLocks/>
          </p:cNvCxnSpPr>
          <p:nvPr/>
        </p:nvCxnSpPr>
        <p:spPr>
          <a:xfrm>
            <a:off x="8082955" y="2499473"/>
            <a:ext cx="1008997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直接箭头连接符 169">
            <a:extLst>
              <a:ext uri="{FF2B5EF4-FFF2-40B4-BE49-F238E27FC236}">
                <a16:creationId xmlns:a16="http://schemas.microsoft.com/office/drawing/2014/main" id="{E05D15AB-BC66-98C2-A1A2-522CB0C7D7B6}"/>
              </a:ext>
            </a:extLst>
          </p:cNvPr>
          <p:cNvCxnSpPr>
            <a:cxnSpLocks/>
          </p:cNvCxnSpPr>
          <p:nvPr/>
        </p:nvCxnSpPr>
        <p:spPr>
          <a:xfrm>
            <a:off x="8081906" y="2483682"/>
            <a:ext cx="0" cy="298608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直接箭头连接符 170">
            <a:extLst>
              <a:ext uri="{FF2B5EF4-FFF2-40B4-BE49-F238E27FC236}">
                <a16:creationId xmlns:a16="http://schemas.microsoft.com/office/drawing/2014/main" id="{4992EEB8-1F54-4BF2-9154-04F88D924BF7}"/>
              </a:ext>
            </a:extLst>
          </p:cNvPr>
          <p:cNvCxnSpPr>
            <a:cxnSpLocks/>
          </p:cNvCxnSpPr>
          <p:nvPr/>
        </p:nvCxnSpPr>
        <p:spPr>
          <a:xfrm>
            <a:off x="6865343" y="2764836"/>
            <a:ext cx="1216563" cy="0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直接箭头连接符 178">
            <a:extLst>
              <a:ext uri="{FF2B5EF4-FFF2-40B4-BE49-F238E27FC236}">
                <a16:creationId xmlns:a16="http://schemas.microsoft.com/office/drawing/2014/main" id="{9B5240D9-A7EB-9C3E-2340-68C8E0B85627}"/>
              </a:ext>
            </a:extLst>
          </p:cNvPr>
          <p:cNvCxnSpPr>
            <a:cxnSpLocks/>
          </p:cNvCxnSpPr>
          <p:nvPr/>
        </p:nvCxnSpPr>
        <p:spPr>
          <a:xfrm>
            <a:off x="8308975" y="3312741"/>
            <a:ext cx="2179533" cy="0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接箭头连接符 186">
            <a:extLst>
              <a:ext uri="{FF2B5EF4-FFF2-40B4-BE49-F238E27FC236}">
                <a16:creationId xmlns:a16="http://schemas.microsoft.com/office/drawing/2014/main" id="{562981DF-09A3-26C0-42A7-0420C8CDD3AC}"/>
              </a:ext>
            </a:extLst>
          </p:cNvPr>
          <p:cNvCxnSpPr>
            <a:cxnSpLocks/>
          </p:cNvCxnSpPr>
          <p:nvPr/>
        </p:nvCxnSpPr>
        <p:spPr>
          <a:xfrm>
            <a:off x="10478194" y="2482049"/>
            <a:ext cx="0" cy="300241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直接箭头连接符 187">
            <a:extLst>
              <a:ext uri="{FF2B5EF4-FFF2-40B4-BE49-F238E27FC236}">
                <a16:creationId xmlns:a16="http://schemas.microsoft.com/office/drawing/2014/main" id="{56B1B355-FEA7-C942-0055-E14C73E3EA10}"/>
              </a:ext>
            </a:extLst>
          </p:cNvPr>
          <p:cNvCxnSpPr>
            <a:cxnSpLocks/>
          </p:cNvCxnSpPr>
          <p:nvPr/>
        </p:nvCxnSpPr>
        <p:spPr>
          <a:xfrm>
            <a:off x="10474222" y="2496338"/>
            <a:ext cx="12947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直接箭头连接符 189">
            <a:extLst>
              <a:ext uri="{FF2B5EF4-FFF2-40B4-BE49-F238E27FC236}">
                <a16:creationId xmlns:a16="http://schemas.microsoft.com/office/drawing/2014/main" id="{432B0544-7500-7CD4-0D1C-734F0E386F2F}"/>
              </a:ext>
            </a:extLst>
          </p:cNvPr>
          <p:cNvCxnSpPr>
            <a:cxnSpLocks/>
          </p:cNvCxnSpPr>
          <p:nvPr/>
        </p:nvCxnSpPr>
        <p:spPr>
          <a:xfrm>
            <a:off x="10474222" y="3048197"/>
            <a:ext cx="0" cy="264544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直接箭头连接符 190">
            <a:extLst>
              <a:ext uri="{FF2B5EF4-FFF2-40B4-BE49-F238E27FC236}">
                <a16:creationId xmlns:a16="http://schemas.microsoft.com/office/drawing/2014/main" id="{6B3D6A69-8958-F9C5-2E29-FDA4CBF337C3}"/>
              </a:ext>
            </a:extLst>
          </p:cNvPr>
          <p:cNvCxnSpPr>
            <a:cxnSpLocks/>
          </p:cNvCxnSpPr>
          <p:nvPr/>
        </p:nvCxnSpPr>
        <p:spPr>
          <a:xfrm>
            <a:off x="10470250" y="3062486"/>
            <a:ext cx="12947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接箭头连接符 194">
            <a:extLst>
              <a:ext uri="{FF2B5EF4-FFF2-40B4-BE49-F238E27FC236}">
                <a16:creationId xmlns:a16="http://schemas.microsoft.com/office/drawing/2014/main" id="{EBC13B4B-99EF-656F-7D94-811E3BC6B58D}"/>
              </a:ext>
            </a:extLst>
          </p:cNvPr>
          <p:cNvCxnSpPr>
            <a:cxnSpLocks/>
          </p:cNvCxnSpPr>
          <p:nvPr/>
        </p:nvCxnSpPr>
        <p:spPr>
          <a:xfrm>
            <a:off x="7673975" y="3061644"/>
            <a:ext cx="1426391" cy="0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直接箭头连接符 199">
            <a:extLst>
              <a:ext uri="{FF2B5EF4-FFF2-40B4-BE49-F238E27FC236}">
                <a16:creationId xmlns:a16="http://schemas.microsoft.com/office/drawing/2014/main" id="{D78B40DE-68FD-969C-6A4E-9D75E12A175A}"/>
              </a:ext>
            </a:extLst>
          </p:cNvPr>
          <p:cNvCxnSpPr>
            <a:cxnSpLocks/>
          </p:cNvCxnSpPr>
          <p:nvPr/>
        </p:nvCxnSpPr>
        <p:spPr>
          <a:xfrm>
            <a:off x="7260984" y="3873217"/>
            <a:ext cx="3227524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直接箭头连接符 200">
            <a:extLst>
              <a:ext uri="{FF2B5EF4-FFF2-40B4-BE49-F238E27FC236}">
                <a16:creationId xmlns:a16="http://schemas.microsoft.com/office/drawing/2014/main" id="{C3105C0D-C147-7E75-C0FF-DA3775C2B9AD}"/>
              </a:ext>
            </a:extLst>
          </p:cNvPr>
          <p:cNvCxnSpPr>
            <a:cxnSpLocks/>
          </p:cNvCxnSpPr>
          <p:nvPr/>
        </p:nvCxnSpPr>
        <p:spPr>
          <a:xfrm>
            <a:off x="10474222" y="3608673"/>
            <a:ext cx="0" cy="264544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接箭头连接符 201">
            <a:extLst>
              <a:ext uri="{FF2B5EF4-FFF2-40B4-BE49-F238E27FC236}">
                <a16:creationId xmlns:a16="http://schemas.microsoft.com/office/drawing/2014/main" id="{0226A2A4-AA26-182B-EFE4-56D4BFC0531C}"/>
              </a:ext>
            </a:extLst>
          </p:cNvPr>
          <p:cNvCxnSpPr>
            <a:cxnSpLocks/>
          </p:cNvCxnSpPr>
          <p:nvPr/>
        </p:nvCxnSpPr>
        <p:spPr>
          <a:xfrm>
            <a:off x="10470250" y="3622962"/>
            <a:ext cx="12947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直接箭头连接符 203">
            <a:extLst>
              <a:ext uri="{FF2B5EF4-FFF2-40B4-BE49-F238E27FC236}">
                <a16:creationId xmlns:a16="http://schemas.microsoft.com/office/drawing/2014/main" id="{68313D71-F855-2773-8F27-CF377A0E7727}"/>
              </a:ext>
            </a:extLst>
          </p:cNvPr>
          <p:cNvCxnSpPr>
            <a:cxnSpLocks/>
          </p:cNvCxnSpPr>
          <p:nvPr/>
        </p:nvCxnSpPr>
        <p:spPr>
          <a:xfrm>
            <a:off x="8810625" y="3608673"/>
            <a:ext cx="289741" cy="0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直接箭头连接符 209">
            <a:extLst>
              <a:ext uri="{FF2B5EF4-FFF2-40B4-BE49-F238E27FC236}">
                <a16:creationId xmlns:a16="http://schemas.microsoft.com/office/drawing/2014/main" id="{75B03471-4687-5A21-C778-F094D71F3B33}"/>
              </a:ext>
            </a:extLst>
          </p:cNvPr>
          <p:cNvCxnSpPr>
            <a:cxnSpLocks/>
          </p:cNvCxnSpPr>
          <p:nvPr/>
        </p:nvCxnSpPr>
        <p:spPr>
          <a:xfrm>
            <a:off x="6139507" y="3147765"/>
            <a:ext cx="1137352" cy="0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直接箭头连接符 212">
            <a:extLst>
              <a:ext uri="{FF2B5EF4-FFF2-40B4-BE49-F238E27FC236}">
                <a16:creationId xmlns:a16="http://schemas.microsoft.com/office/drawing/2014/main" id="{F8327DA8-BEF5-2E6A-77F0-99F5F72C1385}"/>
              </a:ext>
            </a:extLst>
          </p:cNvPr>
          <p:cNvCxnSpPr>
            <a:cxnSpLocks/>
          </p:cNvCxnSpPr>
          <p:nvPr/>
        </p:nvCxnSpPr>
        <p:spPr>
          <a:xfrm>
            <a:off x="7260984" y="3159125"/>
            <a:ext cx="0" cy="729312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直接箭头连接符 218">
            <a:extLst>
              <a:ext uri="{FF2B5EF4-FFF2-40B4-BE49-F238E27FC236}">
                <a16:creationId xmlns:a16="http://schemas.microsoft.com/office/drawing/2014/main" id="{9ACD063E-783A-BA0B-5244-44435F23CAF6}"/>
              </a:ext>
            </a:extLst>
          </p:cNvPr>
          <p:cNvCxnSpPr>
            <a:cxnSpLocks/>
          </p:cNvCxnSpPr>
          <p:nvPr/>
        </p:nvCxnSpPr>
        <p:spPr>
          <a:xfrm>
            <a:off x="6774299" y="4417141"/>
            <a:ext cx="3718972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直接箭头连接符 220">
            <a:extLst>
              <a:ext uri="{FF2B5EF4-FFF2-40B4-BE49-F238E27FC236}">
                <a16:creationId xmlns:a16="http://schemas.microsoft.com/office/drawing/2014/main" id="{5957FFDB-6D9E-45FD-3D38-25837F5C6F60}"/>
              </a:ext>
            </a:extLst>
          </p:cNvPr>
          <p:cNvCxnSpPr>
            <a:cxnSpLocks/>
          </p:cNvCxnSpPr>
          <p:nvPr/>
        </p:nvCxnSpPr>
        <p:spPr>
          <a:xfrm>
            <a:off x="10478985" y="4152597"/>
            <a:ext cx="0" cy="264544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直接箭头连接符 222">
            <a:extLst>
              <a:ext uri="{FF2B5EF4-FFF2-40B4-BE49-F238E27FC236}">
                <a16:creationId xmlns:a16="http://schemas.microsoft.com/office/drawing/2014/main" id="{49F503A9-C163-6D6A-DCE2-B4CD44CBF33E}"/>
              </a:ext>
            </a:extLst>
          </p:cNvPr>
          <p:cNvCxnSpPr>
            <a:cxnSpLocks/>
          </p:cNvCxnSpPr>
          <p:nvPr/>
        </p:nvCxnSpPr>
        <p:spPr>
          <a:xfrm>
            <a:off x="10471838" y="4166886"/>
            <a:ext cx="12947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直接箭头连接符 223">
            <a:extLst>
              <a:ext uri="{FF2B5EF4-FFF2-40B4-BE49-F238E27FC236}">
                <a16:creationId xmlns:a16="http://schemas.microsoft.com/office/drawing/2014/main" id="{E6AFB077-F906-F4CA-C4AF-91A7D6FA78EE}"/>
              </a:ext>
            </a:extLst>
          </p:cNvPr>
          <p:cNvCxnSpPr>
            <a:cxnSpLocks/>
          </p:cNvCxnSpPr>
          <p:nvPr/>
        </p:nvCxnSpPr>
        <p:spPr>
          <a:xfrm>
            <a:off x="7137160" y="4162123"/>
            <a:ext cx="1998752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直接箭头连接符 225">
            <a:extLst>
              <a:ext uri="{FF2B5EF4-FFF2-40B4-BE49-F238E27FC236}">
                <a16:creationId xmlns:a16="http://schemas.microsoft.com/office/drawing/2014/main" id="{69173D21-06B1-739A-7085-5E4382551D5F}"/>
              </a:ext>
            </a:extLst>
          </p:cNvPr>
          <p:cNvCxnSpPr>
            <a:cxnSpLocks/>
          </p:cNvCxnSpPr>
          <p:nvPr/>
        </p:nvCxnSpPr>
        <p:spPr>
          <a:xfrm>
            <a:off x="7137160" y="3447100"/>
            <a:ext cx="0" cy="729312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直接箭头连接符 227">
            <a:extLst>
              <a:ext uri="{FF2B5EF4-FFF2-40B4-BE49-F238E27FC236}">
                <a16:creationId xmlns:a16="http://schemas.microsoft.com/office/drawing/2014/main" id="{5C596178-AEB3-35A6-F22A-CA18AC7E1E34}"/>
              </a:ext>
            </a:extLst>
          </p:cNvPr>
          <p:cNvCxnSpPr>
            <a:cxnSpLocks/>
          </p:cNvCxnSpPr>
          <p:nvPr/>
        </p:nvCxnSpPr>
        <p:spPr>
          <a:xfrm>
            <a:off x="6750050" y="3457965"/>
            <a:ext cx="399810" cy="0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直接箭头连接符 231">
            <a:extLst>
              <a:ext uri="{FF2B5EF4-FFF2-40B4-BE49-F238E27FC236}">
                <a16:creationId xmlns:a16="http://schemas.microsoft.com/office/drawing/2014/main" id="{E2BA9077-8A60-4F49-E52E-840944A7D83F}"/>
              </a:ext>
            </a:extLst>
          </p:cNvPr>
          <p:cNvCxnSpPr>
            <a:cxnSpLocks/>
          </p:cNvCxnSpPr>
          <p:nvPr/>
        </p:nvCxnSpPr>
        <p:spPr>
          <a:xfrm>
            <a:off x="6774299" y="4202288"/>
            <a:ext cx="0" cy="227746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接箭头连接符 232">
            <a:extLst>
              <a:ext uri="{FF2B5EF4-FFF2-40B4-BE49-F238E27FC236}">
                <a16:creationId xmlns:a16="http://schemas.microsoft.com/office/drawing/2014/main" id="{D358DF6F-FC15-1203-54B8-004E73486C9F}"/>
              </a:ext>
            </a:extLst>
          </p:cNvPr>
          <p:cNvCxnSpPr>
            <a:cxnSpLocks/>
          </p:cNvCxnSpPr>
          <p:nvPr/>
        </p:nvCxnSpPr>
        <p:spPr>
          <a:xfrm>
            <a:off x="8308975" y="4972571"/>
            <a:ext cx="2199632" cy="0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直接箭头连接符 233">
            <a:extLst>
              <a:ext uri="{FF2B5EF4-FFF2-40B4-BE49-F238E27FC236}">
                <a16:creationId xmlns:a16="http://schemas.microsoft.com/office/drawing/2014/main" id="{4FFD8B2E-9DF2-7FDE-8B70-06AE7BCF6579}"/>
              </a:ext>
            </a:extLst>
          </p:cNvPr>
          <p:cNvCxnSpPr>
            <a:cxnSpLocks/>
          </p:cNvCxnSpPr>
          <p:nvPr/>
        </p:nvCxnSpPr>
        <p:spPr>
          <a:xfrm>
            <a:off x="10494321" y="4708027"/>
            <a:ext cx="0" cy="264544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直接箭头连接符 238">
            <a:extLst>
              <a:ext uri="{FF2B5EF4-FFF2-40B4-BE49-F238E27FC236}">
                <a16:creationId xmlns:a16="http://schemas.microsoft.com/office/drawing/2014/main" id="{21A0C195-3092-8B41-FC4E-827A718CE099}"/>
              </a:ext>
            </a:extLst>
          </p:cNvPr>
          <p:cNvCxnSpPr>
            <a:cxnSpLocks/>
          </p:cNvCxnSpPr>
          <p:nvPr/>
        </p:nvCxnSpPr>
        <p:spPr>
          <a:xfrm>
            <a:off x="7834313" y="4716183"/>
            <a:ext cx="1320167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直接箭头连接符 242">
            <a:extLst>
              <a:ext uri="{FF2B5EF4-FFF2-40B4-BE49-F238E27FC236}">
                <a16:creationId xmlns:a16="http://schemas.microsoft.com/office/drawing/2014/main" id="{0E5197FC-612F-AECC-A18F-1DC719D893FB}"/>
              </a:ext>
            </a:extLst>
          </p:cNvPr>
          <p:cNvCxnSpPr>
            <a:cxnSpLocks/>
          </p:cNvCxnSpPr>
          <p:nvPr/>
        </p:nvCxnSpPr>
        <p:spPr>
          <a:xfrm>
            <a:off x="7840663" y="4502506"/>
            <a:ext cx="0" cy="227746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直接箭头连接符 244">
            <a:extLst>
              <a:ext uri="{FF2B5EF4-FFF2-40B4-BE49-F238E27FC236}">
                <a16:creationId xmlns:a16="http://schemas.microsoft.com/office/drawing/2014/main" id="{946E62FC-7CBB-E7E0-A717-F707EFFB64B3}"/>
              </a:ext>
            </a:extLst>
          </p:cNvPr>
          <p:cNvCxnSpPr>
            <a:cxnSpLocks/>
          </p:cNvCxnSpPr>
          <p:nvPr/>
        </p:nvCxnSpPr>
        <p:spPr>
          <a:xfrm>
            <a:off x="10471299" y="5273772"/>
            <a:ext cx="12947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接箭头连接符 245">
            <a:extLst>
              <a:ext uri="{FF2B5EF4-FFF2-40B4-BE49-F238E27FC236}">
                <a16:creationId xmlns:a16="http://schemas.microsoft.com/office/drawing/2014/main" id="{84AC3D1B-C54C-496E-F16C-80FC47DABCB7}"/>
              </a:ext>
            </a:extLst>
          </p:cNvPr>
          <p:cNvCxnSpPr>
            <a:cxnSpLocks/>
          </p:cNvCxnSpPr>
          <p:nvPr/>
        </p:nvCxnSpPr>
        <p:spPr>
          <a:xfrm>
            <a:off x="8212931" y="5524027"/>
            <a:ext cx="227980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直接箭头连接符 247">
            <a:extLst>
              <a:ext uri="{FF2B5EF4-FFF2-40B4-BE49-F238E27FC236}">
                <a16:creationId xmlns:a16="http://schemas.microsoft.com/office/drawing/2014/main" id="{E0C36D6F-BC52-7CE6-30EE-F05F1C6B0087}"/>
              </a:ext>
            </a:extLst>
          </p:cNvPr>
          <p:cNvCxnSpPr>
            <a:cxnSpLocks/>
          </p:cNvCxnSpPr>
          <p:nvPr/>
        </p:nvCxnSpPr>
        <p:spPr>
          <a:xfrm>
            <a:off x="10478446" y="5259483"/>
            <a:ext cx="0" cy="264544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直接箭头连接符 249">
            <a:extLst>
              <a:ext uri="{FF2B5EF4-FFF2-40B4-BE49-F238E27FC236}">
                <a16:creationId xmlns:a16="http://schemas.microsoft.com/office/drawing/2014/main" id="{20B4691A-D447-CE4B-2F61-0D3001FA89C1}"/>
              </a:ext>
            </a:extLst>
          </p:cNvPr>
          <p:cNvCxnSpPr>
            <a:cxnSpLocks/>
          </p:cNvCxnSpPr>
          <p:nvPr/>
        </p:nvCxnSpPr>
        <p:spPr>
          <a:xfrm>
            <a:off x="8228159" y="4837547"/>
            <a:ext cx="0" cy="688861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直接箭头连接符 251">
            <a:extLst>
              <a:ext uri="{FF2B5EF4-FFF2-40B4-BE49-F238E27FC236}">
                <a16:creationId xmlns:a16="http://schemas.microsoft.com/office/drawing/2014/main" id="{19C04ADD-C58A-72FF-4AE6-00159D2CE783}"/>
              </a:ext>
            </a:extLst>
          </p:cNvPr>
          <p:cNvCxnSpPr>
            <a:cxnSpLocks/>
          </p:cNvCxnSpPr>
          <p:nvPr/>
        </p:nvCxnSpPr>
        <p:spPr>
          <a:xfrm>
            <a:off x="7604664" y="4851835"/>
            <a:ext cx="623495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直接箭头连接符 258">
            <a:extLst>
              <a:ext uri="{FF2B5EF4-FFF2-40B4-BE49-F238E27FC236}">
                <a16:creationId xmlns:a16="http://schemas.microsoft.com/office/drawing/2014/main" id="{1138AF81-0B98-007B-078B-8CAC0D0929A4}"/>
              </a:ext>
            </a:extLst>
          </p:cNvPr>
          <p:cNvCxnSpPr>
            <a:cxnSpLocks/>
          </p:cNvCxnSpPr>
          <p:nvPr/>
        </p:nvCxnSpPr>
        <p:spPr>
          <a:xfrm>
            <a:off x="7611807" y="4490920"/>
            <a:ext cx="0" cy="375201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直接箭头连接符 262">
            <a:extLst>
              <a:ext uri="{FF2B5EF4-FFF2-40B4-BE49-F238E27FC236}">
                <a16:creationId xmlns:a16="http://schemas.microsoft.com/office/drawing/2014/main" id="{544F3A92-60F5-D563-700B-39B621776225}"/>
              </a:ext>
            </a:extLst>
          </p:cNvPr>
          <p:cNvCxnSpPr>
            <a:cxnSpLocks/>
          </p:cNvCxnSpPr>
          <p:nvPr/>
        </p:nvCxnSpPr>
        <p:spPr>
          <a:xfrm>
            <a:off x="7912637" y="5257616"/>
            <a:ext cx="1232318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直接箭头连接符 264">
            <a:extLst>
              <a:ext uri="{FF2B5EF4-FFF2-40B4-BE49-F238E27FC236}">
                <a16:creationId xmlns:a16="http://schemas.microsoft.com/office/drawing/2014/main" id="{D2A4EAA5-AF04-E089-4E4B-6D72EDAE6D14}"/>
              </a:ext>
            </a:extLst>
          </p:cNvPr>
          <p:cNvCxnSpPr>
            <a:cxnSpLocks/>
          </p:cNvCxnSpPr>
          <p:nvPr/>
        </p:nvCxnSpPr>
        <p:spPr>
          <a:xfrm>
            <a:off x="7912637" y="5026904"/>
            <a:ext cx="0" cy="244487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直接箭头连接符 266">
            <a:extLst>
              <a:ext uri="{FF2B5EF4-FFF2-40B4-BE49-F238E27FC236}">
                <a16:creationId xmlns:a16="http://schemas.microsoft.com/office/drawing/2014/main" id="{F9A5B811-4519-A0E9-D62C-FC52BAB7AE15}"/>
              </a:ext>
            </a:extLst>
          </p:cNvPr>
          <p:cNvCxnSpPr>
            <a:cxnSpLocks/>
          </p:cNvCxnSpPr>
          <p:nvPr/>
        </p:nvCxnSpPr>
        <p:spPr>
          <a:xfrm>
            <a:off x="7528479" y="5026904"/>
            <a:ext cx="399810" cy="0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直接箭头连接符 271">
            <a:extLst>
              <a:ext uri="{FF2B5EF4-FFF2-40B4-BE49-F238E27FC236}">
                <a16:creationId xmlns:a16="http://schemas.microsoft.com/office/drawing/2014/main" id="{7E451BBB-EE8B-52A4-F0DF-2A728FC03709}"/>
              </a:ext>
            </a:extLst>
          </p:cNvPr>
          <p:cNvCxnSpPr>
            <a:cxnSpLocks/>
          </p:cNvCxnSpPr>
          <p:nvPr/>
        </p:nvCxnSpPr>
        <p:spPr>
          <a:xfrm>
            <a:off x="10471839" y="5811346"/>
            <a:ext cx="12947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直接箭头连接符 272">
            <a:extLst>
              <a:ext uri="{FF2B5EF4-FFF2-40B4-BE49-F238E27FC236}">
                <a16:creationId xmlns:a16="http://schemas.microsoft.com/office/drawing/2014/main" id="{A747EE26-3120-7FD7-DD03-CFE87063E2F9}"/>
              </a:ext>
            </a:extLst>
          </p:cNvPr>
          <p:cNvCxnSpPr>
            <a:cxnSpLocks/>
          </p:cNvCxnSpPr>
          <p:nvPr/>
        </p:nvCxnSpPr>
        <p:spPr>
          <a:xfrm>
            <a:off x="8344001" y="6061601"/>
            <a:ext cx="2146096" cy="0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直接箭头连接符 274">
            <a:extLst>
              <a:ext uri="{FF2B5EF4-FFF2-40B4-BE49-F238E27FC236}">
                <a16:creationId xmlns:a16="http://schemas.microsoft.com/office/drawing/2014/main" id="{A141AA3B-5021-8804-EB7C-99783EEAE636}"/>
              </a:ext>
            </a:extLst>
          </p:cNvPr>
          <p:cNvCxnSpPr>
            <a:cxnSpLocks/>
          </p:cNvCxnSpPr>
          <p:nvPr/>
        </p:nvCxnSpPr>
        <p:spPr>
          <a:xfrm>
            <a:off x="10475811" y="5797057"/>
            <a:ext cx="0" cy="264544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直接箭头连接符 277">
            <a:extLst>
              <a:ext uri="{FF2B5EF4-FFF2-40B4-BE49-F238E27FC236}">
                <a16:creationId xmlns:a16="http://schemas.microsoft.com/office/drawing/2014/main" id="{1B9F2573-89F3-161C-F7BE-E0D61086E2BC}"/>
              </a:ext>
            </a:extLst>
          </p:cNvPr>
          <p:cNvCxnSpPr>
            <a:cxnSpLocks/>
            <a:endCxn id="49" idx="1"/>
          </p:cNvCxnSpPr>
          <p:nvPr/>
        </p:nvCxnSpPr>
        <p:spPr>
          <a:xfrm flipV="1">
            <a:off x="7960472" y="5809865"/>
            <a:ext cx="1214177" cy="7831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2" name="直接箭头连接符 281">
            <a:extLst>
              <a:ext uri="{FF2B5EF4-FFF2-40B4-BE49-F238E27FC236}">
                <a16:creationId xmlns:a16="http://schemas.microsoft.com/office/drawing/2014/main" id="{B01E1919-A310-3468-2F42-00A6250C2F15}"/>
              </a:ext>
            </a:extLst>
          </p:cNvPr>
          <p:cNvCxnSpPr>
            <a:cxnSpLocks/>
          </p:cNvCxnSpPr>
          <p:nvPr/>
        </p:nvCxnSpPr>
        <p:spPr>
          <a:xfrm>
            <a:off x="6945968" y="5348327"/>
            <a:ext cx="1028790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直接箭头连接符 284">
            <a:extLst>
              <a:ext uri="{FF2B5EF4-FFF2-40B4-BE49-F238E27FC236}">
                <a16:creationId xmlns:a16="http://schemas.microsoft.com/office/drawing/2014/main" id="{73117D66-E827-7B12-6F7A-DD459083AE62}"/>
              </a:ext>
            </a:extLst>
          </p:cNvPr>
          <p:cNvCxnSpPr>
            <a:cxnSpLocks/>
          </p:cNvCxnSpPr>
          <p:nvPr/>
        </p:nvCxnSpPr>
        <p:spPr>
          <a:xfrm>
            <a:off x="6955135" y="5132486"/>
            <a:ext cx="0" cy="227746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直接箭头连接符 286">
            <a:extLst>
              <a:ext uri="{FF2B5EF4-FFF2-40B4-BE49-F238E27FC236}">
                <a16:creationId xmlns:a16="http://schemas.microsoft.com/office/drawing/2014/main" id="{FFB68696-6C83-5F88-95A7-E3EE99588AFB}"/>
              </a:ext>
            </a:extLst>
          </p:cNvPr>
          <p:cNvCxnSpPr>
            <a:cxnSpLocks/>
          </p:cNvCxnSpPr>
          <p:nvPr/>
        </p:nvCxnSpPr>
        <p:spPr>
          <a:xfrm>
            <a:off x="7974758" y="5333268"/>
            <a:ext cx="0" cy="486809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1" name="直接箭头连接符 290">
            <a:extLst>
              <a:ext uri="{FF2B5EF4-FFF2-40B4-BE49-F238E27FC236}">
                <a16:creationId xmlns:a16="http://schemas.microsoft.com/office/drawing/2014/main" id="{BADDCAB8-DE27-585A-344C-657BE20766E1}"/>
              </a:ext>
            </a:extLst>
          </p:cNvPr>
          <p:cNvCxnSpPr>
            <a:cxnSpLocks/>
            <a:stCxn id="43" idx="0"/>
          </p:cNvCxnSpPr>
          <p:nvPr/>
        </p:nvCxnSpPr>
        <p:spPr>
          <a:xfrm flipV="1">
            <a:off x="8954020" y="6154563"/>
            <a:ext cx="0" cy="76512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直接箭头连接符 293">
            <a:extLst>
              <a:ext uri="{FF2B5EF4-FFF2-40B4-BE49-F238E27FC236}">
                <a16:creationId xmlns:a16="http://schemas.microsoft.com/office/drawing/2014/main" id="{24BC2623-7042-A8CD-8FB6-B38E9B0B20B7}"/>
              </a:ext>
            </a:extLst>
          </p:cNvPr>
          <p:cNvCxnSpPr>
            <a:cxnSpLocks/>
          </p:cNvCxnSpPr>
          <p:nvPr/>
        </p:nvCxnSpPr>
        <p:spPr>
          <a:xfrm>
            <a:off x="7756525" y="6154563"/>
            <a:ext cx="121097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8" name="直接箭头连接符 297">
            <a:extLst>
              <a:ext uri="{FF2B5EF4-FFF2-40B4-BE49-F238E27FC236}">
                <a16:creationId xmlns:a16="http://schemas.microsoft.com/office/drawing/2014/main" id="{AF4649E9-E7AB-B1DC-52C2-D49037AB54C0}"/>
              </a:ext>
            </a:extLst>
          </p:cNvPr>
          <p:cNvCxnSpPr>
            <a:cxnSpLocks/>
          </p:cNvCxnSpPr>
          <p:nvPr/>
        </p:nvCxnSpPr>
        <p:spPr>
          <a:xfrm>
            <a:off x="7764463" y="5938203"/>
            <a:ext cx="0" cy="227746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直接箭头连接符 298">
            <a:extLst>
              <a:ext uri="{FF2B5EF4-FFF2-40B4-BE49-F238E27FC236}">
                <a16:creationId xmlns:a16="http://schemas.microsoft.com/office/drawing/2014/main" id="{1338E065-37A8-6236-744C-B713BC57A86B}"/>
              </a:ext>
            </a:extLst>
          </p:cNvPr>
          <p:cNvCxnSpPr>
            <a:cxnSpLocks/>
            <a:stCxn id="42" idx="0"/>
          </p:cNvCxnSpPr>
          <p:nvPr/>
        </p:nvCxnSpPr>
        <p:spPr>
          <a:xfrm flipV="1">
            <a:off x="7508788" y="6184106"/>
            <a:ext cx="0" cy="46969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直接箭头连接符 300">
            <a:extLst>
              <a:ext uri="{FF2B5EF4-FFF2-40B4-BE49-F238E27FC236}">
                <a16:creationId xmlns:a16="http://schemas.microsoft.com/office/drawing/2014/main" id="{599FE3E5-ED83-D936-E9E0-D152A182ADF6}"/>
              </a:ext>
            </a:extLst>
          </p:cNvPr>
          <p:cNvCxnSpPr>
            <a:cxnSpLocks/>
          </p:cNvCxnSpPr>
          <p:nvPr/>
        </p:nvCxnSpPr>
        <p:spPr>
          <a:xfrm>
            <a:off x="6766717" y="6184999"/>
            <a:ext cx="754180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0" name="直接箭头连接符 309">
            <a:extLst>
              <a:ext uri="{FF2B5EF4-FFF2-40B4-BE49-F238E27FC236}">
                <a16:creationId xmlns:a16="http://schemas.microsoft.com/office/drawing/2014/main" id="{9FE00007-76E4-94D5-6E96-26862D680116}"/>
              </a:ext>
            </a:extLst>
          </p:cNvPr>
          <p:cNvCxnSpPr>
            <a:cxnSpLocks/>
          </p:cNvCxnSpPr>
          <p:nvPr/>
        </p:nvCxnSpPr>
        <p:spPr>
          <a:xfrm>
            <a:off x="6777830" y="5965884"/>
            <a:ext cx="0" cy="227746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直接箭头连接符 310">
            <a:extLst>
              <a:ext uri="{FF2B5EF4-FFF2-40B4-BE49-F238E27FC236}">
                <a16:creationId xmlns:a16="http://schemas.microsoft.com/office/drawing/2014/main" id="{02C8256A-E057-FC2E-9A99-801271678B63}"/>
              </a:ext>
            </a:extLst>
          </p:cNvPr>
          <p:cNvCxnSpPr>
            <a:cxnSpLocks/>
          </p:cNvCxnSpPr>
          <p:nvPr/>
        </p:nvCxnSpPr>
        <p:spPr>
          <a:xfrm>
            <a:off x="6179195" y="6003329"/>
            <a:ext cx="0" cy="227746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4" name="直接箭头连接符 313">
            <a:extLst>
              <a:ext uri="{FF2B5EF4-FFF2-40B4-BE49-F238E27FC236}">
                <a16:creationId xmlns:a16="http://schemas.microsoft.com/office/drawing/2014/main" id="{4262CB05-73D0-145C-C960-A99C5F2721B1}"/>
              </a:ext>
            </a:extLst>
          </p:cNvPr>
          <p:cNvCxnSpPr>
            <a:cxnSpLocks/>
          </p:cNvCxnSpPr>
          <p:nvPr/>
        </p:nvCxnSpPr>
        <p:spPr>
          <a:xfrm>
            <a:off x="4932879" y="6153249"/>
            <a:ext cx="535939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直接箭头连接符 315">
            <a:extLst>
              <a:ext uri="{FF2B5EF4-FFF2-40B4-BE49-F238E27FC236}">
                <a16:creationId xmlns:a16="http://schemas.microsoft.com/office/drawing/2014/main" id="{5335527D-6D95-8C11-644F-EDECEE9EE2D7}"/>
              </a:ext>
            </a:extLst>
          </p:cNvPr>
          <p:cNvCxnSpPr>
            <a:cxnSpLocks/>
          </p:cNvCxnSpPr>
          <p:nvPr/>
        </p:nvCxnSpPr>
        <p:spPr>
          <a:xfrm flipV="1">
            <a:off x="4945579" y="6153249"/>
            <a:ext cx="0" cy="76512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9" name="直接箭头连接符 318">
            <a:extLst>
              <a:ext uri="{FF2B5EF4-FFF2-40B4-BE49-F238E27FC236}">
                <a16:creationId xmlns:a16="http://schemas.microsoft.com/office/drawing/2014/main" id="{08EBD67B-7081-9F2F-AA58-8C08C75AA31E}"/>
              </a:ext>
            </a:extLst>
          </p:cNvPr>
          <p:cNvCxnSpPr>
            <a:cxnSpLocks/>
          </p:cNvCxnSpPr>
          <p:nvPr/>
        </p:nvCxnSpPr>
        <p:spPr>
          <a:xfrm>
            <a:off x="5468023" y="5938203"/>
            <a:ext cx="0" cy="227746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直接箭头连接符 320">
            <a:extLst>
              <a:ext uri="{FF2B5EF4-FFF2-40B4-BE49-F238E27FC236}">
                <a16:creationId xmlns:a16="http://schemas.microsoft.com/office/drawing/2014/main" id="{6D638C2F-22FD-1A6C-AC97-BF50FA52E629}"/>
              </a:ext>
            </a:extLst>
          </p:cNvPr>
          <p:cNvCxnSpPr>
            <a:cxnSpLocks/>
          </p:cNvCxnSpPr>
          <p:nvPr/>
        </p:nvCxnSpPr>
        <p:spPr>
          <a:xfrm>
            <a:off x="3648873" y="6156424"/>
            <a:ext cx="858833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2" name="直接箭头连接符 321">
            <a:extLst>
              <a:ext uri="{FF2B5EF4-FFF2-40B4-BE49-F238E27FC236}">
                <a16:creationId xmlns:a16="http://schemas.microsoft.com/office/drawing/2014/main" id="{0C6F41E6-D64C-2467-15E0-6511D8C21381}"/>
              </a:ext>
            </a:extLst>
          </p:cNvPr>
          <p:cNvCxnSpPr>
            <a:cxnSpLocks/>
          </p:cNvCxnSpPr>
          <p:nvPr/>
        </p:nvCxnSpPr>
        <p:spPr>
          <a:xfrm flipV="1">
            <a:off x="3661573" y="6156424"/>
            <a:ext cx="0" cy="76512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4" name="直接箭头连接符 323">
            <a:extLst>
              <a:ext uri="{FF2B5EF4-FFF2-40B4-BE49-F238E27FC236}">
                <a16:creationId xmlns:a16="http://schemas.microsoft.com/office/drawing/2014/main" id="{B476EC52-FF7C-E0A1-16AF-D6CC79FB4841}"/>
              </a:ext>
            </a:extLst>
          </p:cNvPr>
          <p:cNvCxnSpPr>
            <a:cxnSpLocks/>
          </p:cNvCxnSpPr>
          <p:nvPr/>
        </p:nvCxnSpPr>
        <p:spPr>
          <a:xfrm>
            <a:off x="4507638" y="5585909"/>
            <a:ext cx="0" cy="582421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直接箭头连接符 329">
            <a:extLst>
              <a:ext uri="{FF2B5EF4-FFF2-40B4-BE49-F238E27FC236}">
                <a16:creationId xmlns:a16="http://schemas.microsoft.com/office/drawing/2014/main" id="{9B7A1934-0C90-3431-36B7-D8896C991238}"/>
              </a:ext>
            </a:extLst>
          </p:cNvPr>
          <p:cNvCxnSpPr>
            <a:cxnSpLocks/>
          </p:cNvCxnSpPr>
          <p:nvPr/>
        </p:nvCxnSpPr>
        <p:spPr>
          <a:xfrm>
            <a:off x="2336202" y="6153249"/>
            <a:ext cx="1111848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箭头连接符 332">
            <a:extLst>
              <a:ext uri="{FF2B5EF4-FFF2-40B4-BE49-F238E27FC236}">
                <a16:creationId xmlns:a16="http://schemas.microsoft.com/office/drawing/2014/main" id="{E11774FE-BD1F-601C-9487-CECCE4468672}"/>
              </a:ext>
            </a:extLst>
          </p:cNvPr>
          <p:cNvCxnSpPr>
            <a:cxnSpLocks/>
          </p:cNvCxnSpPr>
          <p:nvPr/>
        </p:nvCxnSpPr>
        <p:spPr>
          <a:xfrm flipV="1">
            <a:off x="2348902" y="6153249"/>
            <a:ext cx="0" cy="76512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7" name="直接箭头连接符 336">
            <a:extLst>
              <a:ext uri="{FF2B5EF4-FFF2-40B4-BE49-F238E27FC236}">
                <a16:creationId xmlns:a16="http://schemas.microsoft.com/office/drawing/2014/main" id="{552A16C3-30B0-0FBD-7DFA-992401A23D02}"/>
              </a:ext>
            </a:extLst>
          </p:cNvPr>
          <p:cNvCxnSpPr>
            <a:cxnSpLocks/>
          </p:cNvCxnSpPr>
          <p:nvPr/>
        </p:nvCxnSpPr>
        <p:spPr>
          <a:xfrm>
            <a:off x="3448050" y="5271391"/>
            <a:ext cx="0" cy="895987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直接箭头连接符 340">
            <a:extLst>
              <a:ext uri="{FF2B5EF4-FFF2-40B4-BE49-F238E27FC236}">
                <a16:creationId xmlns:a16="http://schemas.microsoft.com/office/drawing/2014/main" id="{FFA5F381-1BF6-C591-33CF-06D231254D17}"/>
              </a:ext>
            </a:extLst>
          </p:cNvPr>
          <p:cNvCxnSpPr>
            <a:cxnSpLocks/>
          </p:cNvCxnSpPr>
          <p:nvPr/>
        </p:nvCxnSpPr>
        <p:spPr>
          <a:xfrm>
            <a:off x="3443287" y="5275650"/>
            <a:ext cx="481013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4" name="直接箭头连接符 343">
            <a:extLst>
              <a:ext uri="{FF2B5EF4-FFF2-40B4-BE49-F238E27FC236}">
                <a16:creationId xmlns:a16="http://schemas.microsoft.com/office/drawing/2014/main" id="{BEFB67E7-3BAC-B602-FDB1-5F3DAD425970}"/>
              </a:ext>
            </a:extLst>
          </p:cNvPr>
          <p:cNvCxnSpPr>
            <a:cxnSpLocks/>
          </p:cNvCxnSpPr>
          <p:nvPr/>
        </p:nvCxnSpPr>
        <p:spPr>
          <a:xfrm>
            <a:off x="1227751" y="1393646"/>
            <a:ext cx="74914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8" name="直接箭头连接符 347">
            <a:extLst>
              <a:ext uri="{FF2B5EF4-FFF2-40B4-BE49-F238E27FC236}">
                <a16:creationId xmlns:a16="http://schemas.microsoft.com/office/drawing/2014/main" id="{D393D873-0E68-33F2-5C0B-4839921ECFC0}"/>
              </a:ext>
            </a:extLst>
          </p:cNvPr>
          <p:cNvCxnSpPr>
            <a:cxnSpLocks/>
          </p:cNvCxnSpPr>
          <p:nvPr/>
        </p:nvCxnSpPr>
        <p:spPr>
          <a:xfrm>
            <a:off x="1289555" y="1388090"/>
            <a:ext cx="0" cy="289525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9" name="直接箭头连接符 348">
            <a:extLst>
              <a:ext uri="{FF2B5EF4-FFF2-40B4-BE49-F238E27FC236}">
                <a16:creationId xmlns:a16="http://schemas.microsoft.com/office/drawing/2014/main" id="{491A5488-EACF-B810-1FAF-3D1F4899518B}"/>
              </a:ext>
            </a:extLst>
          </p:cNvPr>
          <p:cNvCxnSpPr>
            <a:cxnSpLocks/>
          </p:cNvCxnSpPr>
          <p:nvPr/>
        </p:nvCxnSpPr>
        <p:spPr>
          <a:xfrm>
            <a:off x="1280093" y="1669305"/>
            <a:ext cx="2981435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8" name="直接箭头连接符 357">
            <a:extLst>
              <a:ext uri="{FF2B5EF4-FFF2-40B4-BE49-F238E27FC236}">
                <a16:creationId xmlns:a16="http://schemas.microsoft.com/office/drawing/2014/main" id="{09237672-7CFE-6A67-FBA1-4DA536AF9329}"/>
              </a:ext>
            </a:extLst>
          </p:cNvPr>
          <p:cNvCxnSpPr>
            <a:cxnSpLocks/>
          </p:cNvCxnSpPr>
          <p:nvPr/>
        </p:nvCxnSpPr>
        <p:spPr>
          <a:xfrm>
            <a:off x="4249106" y="1665710"/>
            <a:ext cx="0" cy="1343686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3" name="直接箭头连接符 362">
            <a:extLst>
              <a:ext uri="{FF2B5EF4-FFF2-40B4-BE49-F238E27FC236}">
                <a16:creationId xmlns:a16="http://schemas.microsoft.com/office/drawing/2014/main" id="{EACA198A-9850-2DB1-3FE3-CFFE39A0B4B4}"/>
              </a:ext>
            </a:extLst>
          </p:cNvPr>
          <p:cNvCxnSpPr>
            <a:cxnSpLocks/>
          </p:cNvCxnSpPr>
          <p:nvPr/>
        </p:nvCxnSpPr>
        <p:spPr>
          <a:xfrm>
            <a:off x="4234025" y="3009396"/>
            <a:ext cx="305894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2" name="直接箭头连接符 371">
            <a:extLst>
              <a:ext uri="{FF2B5EF4-FFF2-40B4-BE49-F238E27FC236}">
                <a16:creationId xmlns:a16="http://schemas.microsoft.com/office/drawing/2014/main" id="{DDA24482-CC30-B4E0-CF90-C1C33C6D7D31}"/>
              </a:ext>
            </a:extLst>
          </p:cNvPr>
          <p:cNvCxnSpPr>
            <a:cxnSpLocks/>
          </p:cNvCxnSpPr>
          <p:nvPr/>
        </p:nvCxnSpPr>
        <p:spPr>
          <a:xfrm>
            <a:off x="2292769" y="1397598"/>
            <a:ext cx="27898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4" name="直接箭头连接符 373">
            <a:extLst>
              <a:ext uri="{FF2B5EF4-FFF2-40B4-BE49-F238E27FC236}">
                <a16:creationId xmlns:a16="http://schemas.microsoft.com/office/drawing/2014/main" id="{49AAD8D4-8989-7C28-D128-100EEF87D583}"/>
              </a:ext>
            </a:extLst>
          </p:cNvPr>
          <p:cNvCxnSpPr>
            <a:cxnSpLocks/>
          </p:cNvCxnSpPr>
          <p:nvPr/>
        </p:nvCxnSpPr>
        <p:spPr>
          <a:xfrm>
            <a:off x="2571750" y="1388090"/>
            <a:ext cx="0" cy="949463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7" name="直接箭头连接符 376">
            <a:extLst>
              <a:ext uri="{FF2B5EF4-FFF2-40B4-BE49-F238E27FC236}">
                <a16:creationId xmlns:a16="http://schemas.microsoft.com/office/drawing/2014/main" id="{DFF351FD-9437-A5B4-6174-A7CE7ED9C6C0}"/>
              </a:ext>
            </a:extLst>
          </p:cNvPr>
          <p:cNvCxnSpPr>
            <a:cxnSpLocks/>
          </p:cNvCxnSpPr>
          <p:nvPr/>
        </p:nvCxnSpPr>
        <p:spPr>
          <a:xfrm>
            <a:off x="2291508" y="1956699"/>
            <a:ext cx="1626442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直接箭头连接符 378">
            <a:extLst>
              <a:ext uri="{FF2B5EF4-FFF2-40B4-BE49-F238E27FC236}">
                <a16:creationId xmlns:a16="http://schemas.microsoft.com/office/drawing/2014/main" id="{2B0857BD-6165-E911-D23E-2AE63DB5A002}"/>
              </a:ext>
            </a:extLst>
          </p:cNvPr>
          <p:cNvCxnSpPr>
            <a:cxnSpLocks/>
          </p:cNvCxnSpPr>
          <p:nvPr/>
        </p:nvCxnSpPr>
        <p:spPr>
          <a:xfrm>
            <a:off x="3906078" y="1956699"/>
            <a:ext cx="0" cy="454121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直接箭头连接符 380">
            <a:extLst>
              <a:ext uri="{FF2B5EF4-FFF2-40B4-BE49-F238E27FC236}">
                <a16:creationId xmlns:a16="http://schemas.microsoft.com/office/drawing/2014/main" id="{6A24928D-C18D-4108-D8A6-9C6330D7031B}"/>
              </a:ext>
            </a:extLst>
          </p:cNvPr>
          <p:cNvCxnSpPr>
            <a:cxnSpLocks/>
          </p:cNvCxnSpPr>
          <p:nvPr/>
        </p:nvCxnSpPr>
        <p:spPr>
          <a:xfrm>
            <a:off x="1365895" y="1948701"/>
            <a:ext cx="74914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直接箭头连接符 381">
            <a:extLst>
              <a:ext uri="{FF2B5EF4-FFF2-40B4-BE49-F238E27FC236}">
                <a16:creationId xmlns:a16="http://schemas.microsoft.com/office/drawing/2014/main" id="{19479667-F4B3-2C86-3902-A1AA3F683AA4}"/>
              </a:ext>
            </a:extLst>
          </p:cNvPr>
          <p:cNvCxnSpPr>
            <a:cxnSpLocks/>
          </p:cNvCxnSpPr>
          <p:nvPr/>
        </p:nvCxnSpPr>
        <p:spPr>
          <a:xfrm>
            <a:off x="1427699" y="1943145"/>
            <a:ext cx="0" cy="289525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直接箭头连接符 382">
            <a:extLst>
              <a:ext uri="{FF2B5EF4-FFF2-40B4-BE49-F238E27FC236}">
                <a16:creationId xmlns:a16="http://schemas.microsoft.com/office/drawing/2014/main" id="{B4B0C03E-F6AF-5C69-E4B0-D43E2B1456E0}"/>
              </a:ext>
            </a:extLst>
          </p:cNvPr>
          <p:cNvCxnSpPr>
            <a:cxnSpLocks/>
          </p:cNvCxnSpPr>
          <p:nvPr/>
        </p:nvCxnSpPr>
        <p:spPr>
          <a:xfrm>
            <a:off x="1418237" y="2224360"/>
            <a:ext cx="1014022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7" name="直接箭头连接符 386">
            <a:extLst>
              <a:ext uri="{FF2B5EF4-FFF2-40B4-BE49-F238E27FC236}">
                <a16:creationId xmlns:a16="http://schemas.microsoft.com/office/drawing/2014/main" id="{165C4D2D-DD78-0B31-7D22-5927A78D0740}"/>
              </a:ext>
            </a:extLst>
          </p:cNvPr>
          <p:cNvCxnSpPr>
            <a:cxnSpLocks/>
          </p:cNvCxnSpPr>
          <p:nvPr/>
        </p:nvCxnSpPr>
        <p:spPr>
          <a:xfrm>
            <a:off x="2439565" y="2212480"/>
            <a:ext cx="0" cy="796916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" name="直接箭头连接符 388">
            <a:extLst>
              <a:ext uri="{FF2B5EF4-FFF2-40B4-BE49-F238E27FC236}">
                <a16:creationId xmlns:a16="http://schemas.microsoft.com/office/drawing/2014/main" id="{9B91B721-C2B0-FDD3-2FB7-C73553610B80}"/>
              </a:ext>
            </a:extLst>
          </p:cNvPr>
          <p:cNvCxnSpPr>
            <a:cxnSpLocks/>
          </p:cNvCxnSpPr>
          <p:nvPr/>
        </p:nvCxnSpPr>
        <p:spPr>
          <a:xfrm>
            <a:off x="2432259" y="3003046"/>
            <a:ext cx="168053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直接箭头连接符 389">
            <a:extLst>
              <a:ext uri="{FF2B5EF4-FFF2-40B4-BE49-F238E27FC236}">
                <a16:creationId xmlns:a16="http://schemas.microsoft.com/office/drawing/2014/main" id="{44103865-B638-264C-B4A0-A9ECF0EB0F61}"/>
              </a:ext>
            </a:extLst>
          </p:cNvPr>
          <p:cNvCxnSpPr>
            <a:cxnSpLocks/>
          </p:cNvCxnSpPr>
          <p:nvPr/>
        </p:nvCxnSpPr>
        <p:spPr>
          <a:xfrm>
            <a:off x="4103266" y="3447100"/>
            <a:ext cx="427129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直接箭头连接符 390">
            <a:extLst>
              <a:ext uri="{FF2B5EF4-FFF2-40B4-BE49-F238E27FC236}">
                <a16:creationId xmlns:a16="http://schemas.microsoft.com/office/drawing/2014/main" id="{3352C72B-E111-42D7-6A31-B0BB1ED5FAD0}"/>
              </a:ext>
            </a:extLst>
          </p:cNvPr>
          <p:cNvCxnSpPr>
            <a:cxnSpLocks/>
          </p:cNvCxnSpPr>
          <p:nvPr/>
        </p:nvCxnSpPr>
        <p:spPr>
          <a:xfrm>
            <a:off x="4112790" y="2991934"/>
            <a:ext cx="0" cy="470794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直接箭头连接符 395">
            <a:extLst>
              <a:ext uri="{FF2B5EF4-FFF2-40B4-BE49-F238E27FC236}">
                <a16:creationId xmlns:a16="http://schemas.microsoft.com/office/drawing/2014/main" id="{0DADB52A-E3BA-1A02-91E1-A136123C33AA}"/>
              </a:ext>
            </a:extLst>
          </p:cNvPr>
          <p:cNvCxnSpPr>
            <a:cxnSpLocks/>
          </p:cNvCxnSpPr>
          <p:nvPr/>
        </p:nvCxnSpPr>
        <p:spPr>
          <a:xfrm>
            <a:off x="2291508" y="2482049"/>
            <a:ext cx="140751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直接箭头连接符 397">
            <a:extLst>
              <a:ext uri="{FF2B5EF4-FFF2-40B4-BE49-F238E27FC236}">
                <a16:creationId xmlns:a16="http://schemas.microsoft.com/office/drawing/2014/main" id="{1952F8E8-2D95-60F9-93F0-8FC4D382658F}"/>
              </a:ext>
            </a:extLst>
          </p:cNvPr>
          <p:cNvCxnSpPr>
            <a:cxnSpLocks/>
          </p:cNvCxnSpPr>
          <p:nvPr/>
        </p:nvCxnSpPr>
        <p:spPr>
          <a:xfrm>
            <a:off x="1471868" y="2506631"/>
            <a:ext cx="74914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直接箭头连接符 398">
            <a:extLst>
              <a:ext uri="{FF2B5EF4-FFF2-40B4-BE49-F238E27FC236}">
                <a16:creationId xmlns:a16="http://schemas.microsoft.com/office/drawing/2014/main" id="{C19DB59B-483A-AC7C-7190-9427BDE7AE4E}"/>
              </a:ext>
            </a:extLst>
          </p:cNvPr>
          <p:cNvCxnSpPr>
            <a:cxnSpLocks/>
          </p:cNvCxnSpPr>
          <p:nvPr/>
        </p:nvCxnSpPr>
        <p:spPr>
          <a:xfrm>
            <a:off x="1533672" y="2501075"/>
            <a:ext cx="0" cy="289525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0" name="直接箭头连接符 399">
            <a:extLst>
              <a:ext uri="{FF2B5EF4-FFF2-40B4-BE49-F238E27FC236}">
                <a16:creationId xmlns:a16="http://schemas.microsoft.com/office/drawing/2014/main" id="{3C707A6C-D138-7748-DE21-649FD4951B4A}"/>
              </a:ext>
            </a:extLst>
          </p:cNvPr>
          <p:cNvCxnSpPr>
            <a:cxnSpLocks/>
          </p:cNvCxnSpPr>
          <p:nvPr/>
        </p:nvCxnSpPr>
        <p:spPr>
          <a:xfrm>
            <a:off x="1524210" y="2782290"/>
            <a:ext cx="2214352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直接箭头连接符 400">
            <a:extLst>
              <a:ext uri="{FF2B5EF4-FFF2-40B4-BE49-F238E27FC236}">
                <a16:creationId xmlns:a16="http://schemas.microsoft.com/office/drawing/2014/main" id="{CACF2F0F-CBE4-3C4C-7F82-FFEF3C00171D}"/>
              </a:ext>
            </a:extLst>
          </p:cNvPr>
          <p:cNvCxnSpPr>
            <a:cxnSpLocks/>
          </p:cNvCxnSpPr>
          <p:nvPr/>
        </p:nvCxnSpPr>
        <p:spPr>
          <a:xfrm>
            <a:off x="3738562" y="2770385"/>
            <a:ext cx="0" cy="612712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5" name="直接箭头连接符 404">
            <a:extLst>
              <a:ext uri="{FF2B5EF4-FFF2-40B4-BE49-F238E27FC236}">
                <a16:creationId xmlns:a16="http://schemas.microsoft.com/office/drawing/2014/main" id="{9FA7CCB5-1634-439E-EE61-AF5A1F292147}"/>
              </a:ext>
            </a:extLst>
          </p:cNvPr>
          <p:cNvCxnSpPr>
            <a:cxnSpLocks/>
          </p:cNvCxnSpPr>
          <p:nvPr/>
        </p:nvCxnSpPr>
        <p:spPr>
          <a:xfrm>
            <a:off x="1222899" y="3046608"/>
            <a:ext cx="74914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6" name="直接箭头连接符 405">
            <a:extLst>
              <a:ext uri="{FF2B5EF4-FFF2-40B4-BE49-F238E27FC236}">
                <a16:creationId xmlns:a16="http://schemas.microsoft.com/office/drawing/2014/main" id="{8A7030F6-EC66-5A65-DEC3-C6F8D99B0D27}"/>
              </a:ext>
            </a:extLst>
          </p:cNvPr>
          <p:cNvCxnSpPr>
            <a:cxnSpLocks/>
          </p:cNvCxnSpPr>
          <p:nvPr/>
        </p:nvCxnSpPr>
        <p:spPr>
          <a:xfrm>
            <a:off x="1284703" y="3041052"/>
            <a:ext cx="0" cy="289525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直接箭头连接符 406">
            <a:extLst>
              <a:ext uri="{FF2B5EF4-FFF2-40B4-BE49-F238E27FC236}">
                <a16:creationId xmlns:a16="http://schemas.microsoft.com/office/drawing/2014/main" id="{7E283B14-A9BA-B554-A95C-13C448D38EA6}"/>
              </a:ext>
            </a:extLst>
          </p:cNvPr>
          <p:cNvCxnSpPr>
            <a:cxnSpLocks/>
          </p:cNvCxnSpPr>
          <p:nvPr/>
        </p:nvCxnSpPr>
        <p:spPr>
          <a:xfrm>
            <a:off x="1275241" y="3317504"/>
            <a:ext cx="2045655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直接箭头连接符 408">
            <a:extLst>
              <a:ext uri="{FF2B5EF4-FFF2-40B4-BE49-F238E27FC236}">
                <a16:creationId xmlns:a16="http://schemas.microsoft.com/office/drawing/2014/main" id="{B7723C4F-49DB-DCB4-28C2-1B024A7DE5BB}"/>
              </a:ext>
            </a:extLst>
          </p:cNvPr>
          <p:cNvCxnSpPr>
            <a:cxnSpLocks/>
          </p:cNvCxnSpPr>
          <p:nvPr/>
        </p:nvCxnSpPr>
        <p:spPr>
          <a:xfrm>
            <a:off x="3320896" y="3306391"/>
            <a:ext cx="0" cy="863671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直接箭头连接符 410">
            <a:extLst>
              <a:ext uri="{FF2B5EF4-FFF2-40B4-BE49-F238E27FC236}">
                <a16:creationId xmlns:a16="http://schemas.microsoft.com/office/drawing/2014/main" id="{0F74C6D0-116D-02B0-27B4-2492388BC430}"/>
              </a:ext>
            </a:extLst>
          </p:cNvPr>
          <p:cNvCxnSpPr>
            <a:cxnSpLocks/>
          </p:cNvCxnSpPr>
          <p:nvPr/>
        </p:nvCxnSpPr>
        <p:spPr>
          <a:xfrm>
            <a:off x="2288333" y="3076741"/>
            <a:ext cx="1293067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4" name="直接箭头连接符 413">
            <a:extLst>
              <a:ext uri="{FF2B5EF4-FFF2-40B4-BE49-F238E27FC236}">
                <a16:creationId xmlns:a16="http://schemas.microsoft.com/office/drawing/2014/main" id="{2BCDC03E-33AF-74EE-1D90-A0465EE31DE1}"/>
              </a:ext>
            </a:extLst>
          </p:cNvPr>
          <p:cNvCxnSpPr>
            <a:cxnSpLocks/>
          </p:cNvCxnSpPr>
          <p:nvPr/>
        </p:nvCxnSpPr>
        <p:spPr>
          <a:xfrm>
            <a:off x="3590925" y="3061644"/>
            <a:ext cx="0" cy="1223225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直接箭头连接符 416">
            <a:extLst>
              <a:ext uri="{FF2B5EF4-FFF2-40B4-BE49-F238E27FC236}">
                <a16:creationId xmlns:a16="http://schemas.microsoft.com/office/drawing/2014/main" id="{773B9489-7F94-01DC-0771-8F1EAC31D777}"/>
              </a:ext>
            </a:extLst>
          </p:cNvPr>
          <p:cNvCxnSpPr>
            <a:cxnSpLocks/>
          </p:cNvCxnSpPr>
          <p:nvPr/>
        </p:nvCxnSpPr>
        <p:spPr>
          <a:xfrm>
            <a:off x="3590925" y="4269633"/>
            <a:ext cx="590550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9" name="直接箭头连接符 418">
            <a:extLst>
              <a:ext uri="{FF2B5EF4-FFF2-40B4-BE49-F238E27FC236}">
                <a16:creationId xmlns:a16="http://schemas.microsoft.com/office/drawing/2014/main" id="{884FCA45-08AC-D157-533E-5C608D1C8687}"/>
              </a:ext>
            </a:extLst>
          </p:cNvPr>
          <p:cNvCxnSpPr>
            <a:cxnSpLocks/>
          </p:cNvCxnSpPr>
          <p:nvPr/>
        </p:nvCxnSpPr>
        <p:spPr>
          <a:xfrm>
            <a:off x="3317721" y="4155773"/>
            <a:ext cx="1297142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2" name="直接箭头连接符 421">
            <a:extLst>
              <a:ext uri="{FF2B5EF4-FFF2-40B4-BE49-F238E27FC236}">
                <a16:creationId xmlns:a16="http://schemas.microsoft.com/office/drawing/2014/main" id="{A4C7F66E-3447-BE04-768C-F22BF7846A87}"/>
              </a:ext>
            </a:extLst>
          </p:cNvPr>
          <p:cNvCxnSpPr>
            <a:cxnSpLocks/>
          </p:cNvCxnSpPr>
          <p:nvPr/>
        </p:nvCxnSpPr>
        <p:spPr>
          <a:xfrm>
            <a:off x="1208075" y="3603252"/>
            <a:ext cx="74914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3" name="直接箭头连接符 422">
            <a:extLst>
              <a:ext uri="{FF2B5EF4-FFF2-40B4-BE49-F238E27FC236}">
                <a16:creationId xmlns:a16="http://schemas.microsoft.com/office/drawing/2014/main" id="{EB8CD1AC-4068-411D-01A4-ABC5C1564B9C}"/>
              </a:ext>
            </a:extLst>
          </p:cNvPr>
          <p:cNvCxnSpPr>
            <a:cxnSpLocks/>
          </p:cNvCxnSpPr>
          <p:nvPr/>
        </p:nvCxnSpPr>
        <p:spPr>
          <a:xfrm>
            <a:off x="1269879" y="3597696"/>
            <a:ext cx="0" cy="289525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4" name="直接箭头连接符 423">
            <a:extLst>
              <a:ext uri="{FF2B5EF4-FFF2-40B4-BE49-F238E27FC236}">
                <a16:creationId xmlns:a16="http://schemas.microsoft.com/office/drawing/2014/main" id="{921E6BC2-88BF-2CE3-4548-B540584CCF61}"/>
              </a:ext>
            </a:extLst>
          </p:cNvPr>
          <p:cNvCxnSpPr>
            <a:cxnSpLocks/>
          </p:cNvCxnSpPr>
          <p:nvPr/>
        </p:nvCxnSpPr>
        <p:spPr>
          <a:xfrm>
            <a:off x="1260417" y="3874148"/>
            <a:ext cx="1934618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直接箭头连接符 425">
            <a:extLst>
              <a:ext uri="{FF2B5EF4-FFF2-40B4-BE49-F238E27FC236}">
                <a16:creationId xmlns:a16="http://schemas.microsoft.com/office/drawing/2014/main" id="{DDC4699F-9866-35EC-102E-8C3C4BE4EC1D}"/>
              </a:ext>
            </a:extLst>
          </p:cNvPr>
          <p:cNvCxnSpPr>
            <a:cxnSpLocks/>
          </p:cNvCxnSpPr>
          <p:nvPr/>
        </p:nvCxnSpPr>
        <p:spPr>
          <a:xfrm>
            <a:off x="3195035" y="3857275"/>
            <a:ext cx="0" cy="572759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8" name="直接箭头连接符 427">
            <a:extLst>
              <a:ext uri="{FF2B5EF4-FFF2-40B4-BE49-F238E27FC236}">
                <a16:creationId xmlns:a16="http://schemas.microsoft.com/office/drawing/2014/main" id="{39FFB250-EC6B-53D4-550C-BF17C492138E}"/>
              </a:ext>
            </a:extLst>
          </p:cNvPr>
          <p:cNvCxnSpPr>
            <a:cxnSpLocks/>
          </p:cNvCxnSpPr>
          <p:nvPr/>
        </p:nvCxnSpPr>
        <p:spPr>
          <a:xfrm>
            <a:off x="3191240" y="4416399"/>
            <a:ext cx="1423623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0" name="直接箭头连接符 429">
            <a:extLst>
              <a:ext uri="{FF2B5EF4-FFF2-40B4-BE49-F238E27FC236}">
                <a16:creationId xmlns:a16="http://schemas.microsoft.com/office/drawing/2014/main" id="{BB720355-4C37-E385-452C-63FD3B630F1C}"/>
              </a:ext>
            </a:extLst>
          </p:cNvPr>
          <p:cNvCxnSpPr>
            <a:cxnSpLocks/>
          </p:cNvCxnSpPr>
          <p:nvPr/>
        </p:nvCxnSpPr>
        <p:spPr>
          <a:xfrm>
            <a:off x="2282622" y="5257155"/>
            <a:ext cx="914968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2" name="直接箭头连接符 431">
            <a:extLst>
              <a:ext uri="{FF2B5EF4-FFF2-40B4-BE49-F238E27FC236}">
                <a16:creationId xmlns:a16="http://schemas.microsoft.com/office/drawing/2014/main" id="{CBC8CEDA-0B4B-6C6D-A54E-D783BE7AD9B4}"/>
              </a:ext>
            </a:extLst>
          </p:cNvPr>
          <p:cNvCxnSpPr>
            <a:cxnSpLocks/>
          </p:cNvCxnSpPr>
          <p:nvPr/>
        </p:nvCxnSpPr>
        <p:spPr>
          <a:xfrm>
            <a:off x="1140401" y="4701675"/>
            <a:ext cx="74914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3" name="直接箭头连接符 432">
            <a:extLst>
              <a:ext uri="{FF2B5EF4-FFF2-40B4-BE49-F238E27FC236}">
                <a16:creationId xmlns:a16="http://schemas.microsoft.com/office/drawing/2014/main" id="{0056FBA7-884F-2FE7-996F-3E0FF347D14D}"/>
              </a:ext>
            </a:extLst>
          </p:cNvPr>
          <p:cNvCxnSpPr>
            <a:cxnSpLocks/>
          </p:cNvCxnSpPr>
          <p:nvPr/>
        </p:nvCxnSpPr>
        <p:spPr>
          <a:xfrm>
            <a:off x="1202205" y="4696119"/>
            <a:ext cx="0" cy="289525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4" name="直接箭头连接符 433">
            <a:extLst>
              <a:ext uri="{FF2B5EF4-FFF2-40B4-BE49-F238E27FC236}">
                <a16:creationId xmlns:a16="http://schemas.microsoft.com/office/drawing/2014/main" id="{F58938F0-ED80-711D-9A57-315734633D13}"/>
              </a:ext>
            </a:extLst>
          </p:cNvPr>
          <p:cNvCxnSpPr>
            <a:cxnSpLocks/>
          </p:cNvCxnSpPr>
          <p:nvPr/>
        </p:nvCxnSpPr>
        <p:spPr>
          <a:xfrm>
            <a:off x="1192743" y="4972571"/>
            <a:ext cx="1303134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8" name="直接箭头连接符 437">
            <a:extLst>
              <a:ext uri="{FF2B5EF4-FFF2-40B4-BE49-F238E27FC236}">
                <a16:creationId xmlns:a16="http://schemas.microsoft.com/office/drawing/2014/main" id="{BD3CCCCF-4496-AE54-1F22-2ECB4C349BBC}"/>
              </a:ext>
            </a:extLst>
          </p:cNvPr>
          <p:cNvCxnSpPr>
            <a:cxnSpLocks/>
          </p:cNvCxnSpPr>
          <p:nvPr/>
        </p:nvCxnSpPr>
        <p:spPr>
          <a:xfrm>
            <a:off x="2291508" y="4155773"/>
            <a:ext cx="770485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1" name="直接箭头连接符 440">
            <a:extLst>
              <a:ext uri="{FF2B5EF4-FFF2-40B4-BE49-F238E27FC236}">
                <a16:creationId xmlns:a16="http://schemas.microsoft.com/office/drawing/2014/main" id="{C1CB3A5A-FEE3-804E-2D5C-F28B447414B8}"/>
              </a:ext>
            </a:extLst>
          </p:cNvPr>
          <p:cNvCxnSpPr>
            <a:cxnSpLocks/>
          </p:cNvCxnSpPr>
          <p:nvPr/>
        </p:nvCxnSpPr>
        <p:spPr>
          <a:xfrm>
            <a:off x="3068343" y="4142151"/>
            <a:ext cx="0" cy="772611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2" name="直接箭头连接符 441">
            <a:extLst>
              <a:ext uri="{FF2B5EF4-FFF2-40B4-BE49-F238E27FC236}">
                <a16:creationId xmlns:a16="http://schemas.microsoft.com/office/drawing/2014/main" id="{A41283BA-6D79-3A7F-84B8-3CA8AE7ADCAF}"/>
              </a:ext>
            </a:extLst>
          </p:cNvPr>
          <p:cNvCxnSpPr>
            <a:cxnSpLocks/>
          </p:cNvCxnSpPr>
          <p:nvPr/>
        </p:nvCxnSpPr>
        <p:spPr>
          <a:xfrm>
            <a:off x="2922166" y="5132486"/>
            <a:ext cx="1918122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3" name="直接箭头连接符 442">
            <a:extLst>
              <a:ext uri="{FF2B5EF4-FFF2-40B4-BE49-F238E27FC236}">
                <a16:creationId xmlns:a16="http://schemas.microsoft.com/office/drawing/2014/main" id="{A6E4E710-FEAF-A2E6-A0D8-9162B5EB5AEC}"/>
              </a:ext>
            </a:extLst>
          </p:cNvPr>
          <p:cNvCxnSpPr>
            <a:cxnSpLocks/>
          </p:cNvCxnSpPr>
          <p:nvPr/>
        </p:nvCxnSpPr>
        <p:spPr>
          <a:xfrm>
            <a:off x="2288333" y="4716183"/>
            <a:ext cx="646533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7" name="直接箭头连接符 446">
            <a:extLst>
              <a:ext uri="{FF2B5EF4-FFF2-40B4-BE49-F238E27FC236}">
                <a16:creationId xmlns:a16="http://schemas.microsoft.com/office/drawing/2014/main" id="{BA7F046D-5329-7D08-C5B7-F118FC040365}"/>
              </a:ext>
            </a:extLst>
          </p:cNvPr>
          <p:cNvCxnSpPr>
            <a:cxnSpLocks/>
          </p:cNvCxnSpPr>
          <p:nvPr/>
        </p:nvCxnSpPr>
        <p:spPr>
          <a:xfrm>
            <a:off x="2934866" y="4702970"/>
            <a:ext cx="0" cy="423584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1" name="直接箭头连接符 450">
            <a:extLst>
              <a:ext uri="{FF2B5EF4-FFF2-40B4-BE49-F238E27FC236}">
                <a16:creationId xmlns:a16="http://schemas.microsoft.com/office/drawing/2014/main" id="{1807B225-E3DC-FADF-BABD-221B55C14701}"/>
              </a:ext>
            </a:extLst>
          </p:cNvPr>
          <p:cNvCxnSpPr>
            <a:cxnSpLocks/>
          </p:cNvCxnSpPr>
          <p:nvPr/>
        </p:nvCxnSpPr>
        <p:spPr>
          <a:xfrm>
            <a:off x="3050928" y="4929307"/>
            <a:ext cx="2530722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4" name="直接箭头连接符 453">
            <a:extLst>
              <a:ext uri="{FF2B5EF4-FFF2-40B4-BE49-F238E27FC236}">
                <a16:creationId xmlns:a16="http://schemas.microsoft.com/office/drawing/2014/main" id="{45924B79-7458-E71D-A6E0-FA42A2FC4D9E}"/>
              </a:ext>
            </a:extLst>
          </p:cNvPr>
          <p:cNvCxnSpPr>
            <a:cxnSpLocks/>
          </p:cNvCxnSpPr>
          <p:nvPr/>
        </p:nvCxnSpPr>
        <p:spPr>
          <a:xfrm>
            <a:off x="5575300" y="4716183"/>
            <a:ext cx="0" cy="227746"/>
          </a:xfrm>
          <a:prstGeom prst="straightConnector1">
            <a:avLst/>
          </a:prstGeom>
          <a:ln w="28575">
            <a:solidFill>
              <a:srgbClr val="FFC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6" name="直接箭头连接符 455">
            <a:extLst>
              <a:ext uri="{FF2B5EF4-FFF2-40B4-BE49-F238E27FC236}">
                <a16:creationId xmlns:a16="http://schemas.microsoft.com/office/drawing/2014/main" id="{B6159A8D-FE32-7432-4884-F4B60A22F063}"/>
              </a:ext>
            </a:extLst>
          </p:cNvPr>
          <p:cNvCxnSpPr>
            <a:cxnSpLocks/>
          </p:cNvCxnSpPr>
          <p:nvPr/>
        </p:nvCxnSpPr>
        <p:spPr>
          <a:xfrm>
            <a:off x="1235945" y="4155029"/>
            <a:ext cx="74914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7" name="直接箭头连接符 456">
            <a:extLst>
              <a:ext uri="{FF2B5EF4-FFF2-40B4-BE49-F238E27FC236}">
                <a16:creationId xmlns:a16="http://schemas.microsoft.com/office/drawing/2014/main" id="{274B44AB-3BE9-AD1A-3F52-F3336E2F31F6}"/>
              </a:ext>
            </a:extLst>
          </p:cNvPr>
          <p:cNvCxnSpPr>
            <a:cxnSpLocks/>
          </p:cNvCxnSpPr>
          <p:nvPr/>
        </p:nvCxnSpPr>
        <p:spPr>
          <a:xfrm>
            <a:off x="1297749" y="4149473"/>
            <a:ext cx="0" cy="289525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8" name="直接箭头连接符 457">
            <a:extLst>
              <a:ext uri="{FF2B5EF4-FFF2-40B4-BE49-F238E27FC236}">
                <a16:creationId xmlns:a16="http://schemas.microsoft.com/office/drawing/2014/main" id="{BDA00DD8-57AC-8255-5CD6-7027BCA82CC0}"/>
              </a:ext>
            </a:extLst>
          </p:cNvPr>
          <p:cNvCxnSpPr>
            <a:cxnSpLocks/>
          </p:cNvCxnSpPr>
          <p:nvPr/>
        </p:nvCxnSpPr>
        <p:spPr>
          <a:xfrm>
            <a:off x="1288287" y="4425925"/>
            <a:ext cx="1625896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5" name="直接箭头连接符 464">
            <a:extLst>
              <a:ext uri="{FF2B5EF4-FFF2-40B4-BE49-F238E27FC236}">
                <a16:creationId xmlns:a16="http://schemas.microsoft.com/office/drawing/2014/main" id="{C53CFC4C-399B-8118-2844-40DECB1366C2}"/>
              </a:ext>
            </a:extLst>
          </p:cNvPr>
          <p:cNvCxnSpPr>
            <a:cxnSpLocks/>
          </p:cNvCxnSpPr>
          <p:nvPr/>
        </p:nvCxnSpPr>
        <p:spPr>
          <a:xfrm>
            <a:off x="2289920" y="3613438"/>
            <a:ext cx="1175590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" name="直接箭头连接符 466">
            <a:extLst>
              <a:ext uri="{FF2B5EF4-FFF2-40B4-BE49-F238E27FC236}">
                <a16:creationId xmlns:a16="http://schemas.microsoft.com/office/drawing/2014/main" id="{7E8CC558-4147-60D8-93E6-3D8299115955}"/>
              </a:ext>
            </a:extLst>
          </p:cNvPr>
          <p:cNvCxnSpPr>
            <a:cxnSpLocks/>
          </p:cNvCxnSpPr>
          <p:nvPr/>
        </p:nvCxnSpPr>
        <p:spPr>
          <a:xfrm>
            <a:off x="3457574" y="3601533"/>
            <a:ext cx="0" cy="939511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1" name="直接箭头连接符 470">
            <a:extLst>
              <a:ext uri="{FF2B5EF4-FFF2-40B4-BE49-F238E27FC236}">
                <a16:creationId xmlns:a16="http://schemas.microsoft.com/office/drawing/2014/main" id="{08405764-9389-4FDF-B7CA-AC3455CA68C8}"/>
              </a:ext>
            </a:extLst>
          </p:cNvPr>
          <p:cNvCxnSpPr>
            <a:cxnSpLocks/>
          </p:cNvCxnSpPr>
          <p:nvPr/>
        </p:nvCxnSpPr>
        <p:spPr>
          <a:xfrm>
            <a:off x="2914183" y="4412885"/>
            <a:ext cx="0" cy="222615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3" name="直接箭头连接符 472">
            <a:extLst>
              <a:ext uri="{FF2B5EF4-FFF2-40B4-BE49-F238E27FC236}">
                <a16:creationId xmlns:a16="http://schemas.microsoft.com/office/drawing/2014/main" id="{2A0BDB45-C936-5F0F-336D-B4B5316D6976}"/>
              </a:ext>
            </a:extLst>
          </p:cNvPr>
          <p:cNvCxnSpPr>
            <a:cxnSpLocks/>
          </p:cNvCxnSpPr>
          <p:nvPr/>
        </p:nvCxnSpPr>
        <p:spPr>
          <a:xfrm>
            <a:off x="2907833" y="4635500"/>
            <a:ext cx="753740" cy="0"/>
          </a:xfrm>
          <a:prstGeom prst="straightConnector1">
            <a:avLst/>
          </a:prstGeom>
          <a:ln w="28575">
            <a:solidFill>
              <a:srgbClr val="FFC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7100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 descr="电子设备的屏幕&#10;&#10;中度可信度描述已自动生成">
            <a:extLst>
              <a:ext uri="{FF2B5EF4-FFF2-40B4-BE49-F238E27FC236}">
                <a16:creationId xmlns:a16="http://schemas.microsoft.com/office/drawing/2014/main" id="{D7B4C310-F1AF-55CB-BA8D-1F783DBE950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379" y="926423"/>
            <a:ext cx="6887117" cy="5306400"/>
          </a:xfrm>
        </p:spPr>
      </p:pic>
      <p:sp>
        <p:nvSpPr>
          <p:cNvPr id="73" name="矩形: 圆角 72">
            <a:extLst>
              <a:ext uri="{FF2B5EF4-FFF2-40B4-BE49-F238E27FC236}">
                <a16:creationId xmlns:a16="http://schemas.microsoft.com/office/drawing/2014/main" id="{33F9FDDF-37AE-C72C-4BE9-750F5A2D875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257834" y="66215"/>
            <a:ext cx="2408195" cy="790540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图示：</a:t>
            </a:r>
          </a:p>
        </p:txBody>
      </p:sp>
      <p:sp>
        <p:nvSpPr>
          <p:cNvPr id="65" name="矩形: 圆角 64">
            <a:extLst>
              <a:ext uri="{FF2B5EF4-FFF2-40B4-BE49-F238E27FC236}">
                <a16:creationId xmlns:a16="http://schemas.microsoft.com/office/drawing/2014/main" id="{D1E000E7-D07A-3444-A0B4-84CCC7CB80E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933398" y="126817"/>
            <a:ext cx="703886" cy="267710"/>
          </a:xfrm>
          <a:prstGeom prst="roundRect">
            <a:avLst/>
          </a:prstGeom>
          <a:solidFill>
            <a:srgbClr val="7030A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SoC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矩形: 圆角 65">
            <a:extLst>
              <a:ext uri="{FF2B5EF4-FFF2-40B4-BE49-F238E27FC236}">
                <a16:creationId xmlns:a16="http://schemas.microsoft.com/office/drawing/2014/main" id="{0F89AD88-F7E2-B9EA-D904-4AEEBB86B74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939338" y="509921"/>
            <a:ext cx="697946" cy="267710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</a:p>
        </p:txBody>
      </p:sp>
      <p:sp>
        <p:nvSpPr>
          <p:cNvPr id="70" name="矩形: 圆角 69">
            <a:extLst>
              <a:ext uri="{FF2B5EF4-FFF2-40B4-BE49-F238E27FC236}">
                <a16:creationId xmlns:a16="http://schemas.microsoft.com/office/drawing/2014/main" id="{7EB43095-D8FC-FCFF-89E1-5B4B1A442CA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807736" y="132235"/>
            <a:ext cx="703886" cy="267710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: 圆角 70">
            <a:extLst>
              <a:ext uri="{FF2B5EF4-FFF2-40B4-BE49-F238E27FC236}">
                <a16:creationId xmlns:a16="http://schemas.microsoft.com/office/drawing/2014/main" id="{29DB0B57-2CF2-9012-0094-7338323EB61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0807736" y="516560"/>
            <a:ext cx="703886" cy="267710"/>
          </a:xfrm>
          <a:prstGeom prst="roundRect">
            <a:avLst/>
          </a:prstGeom>
          <a:solidFill>
            <a:srgbClr val="2F5597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PS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95F78167-D8FB-7DE8-E005-54251A8B15F6}"/>
              </a:ext>
            </a:extLst>
          </p:cNvPr>
          <p:cNvSpPr/>
          <p:nvPr/>
        </p:nvSpPr>
        <p:spPr>
          <a:xfrm>
            <a:off x="1036322" y="3491335"/>
            <a:ext cx="1016624" cy="452673"/>
          </a:xfrm>
          <a:prstGeom prst="roundRect">
            <a:avLst/>
          </a:prstGeom>
          <a:solidFill>
            <a:srgbClr val="2F5597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PS SDIO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8370F165-3F2C-4A74-E600-504AA33226C7}"/>
              </a:ext>
            </a:extLst>
          </p:cNvPr>
          <p:cNvSpPr/>
          <p:nvPr/>
        </p:nvSpPr>
        <p:spPr>
          <a:xfrm>
            <a:off x="6809857" y="6330672"/>
            <a:ext cx="879812" cy="452673"/>
          </a:xfrm>
          <a:prstGeom prst="roundRect">
            <a:avLst/>
          </a:prstGeom>
          <a:solidFill>
            <a:srgbClr val="548235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PL TF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8A2E476F-2194-EC09-1800-0354E0432336}"/>
              </a:ext>
            </a:extLst>
          </p:cNvPr>
          <p:cNvSpPr/>
          <p:nvPr/>
        </p:nvSpPr>
        <p:spPr>
          <a:xfrm>
            <a:off x="9254755" y="3491335"/>
            <a:ext cx="1357286" cy="452673"/>
          </a:xfrm>
          <a:prstGeom prst="roundRect">
            <a:avLst/>
          </a:prstGeom>
          <a:solidFill>
            <a:srgbClr val="C55A11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FPGA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核心板</a:t>
            </a:r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6389BF1C-81C6-A452-E8D7-E7E15F02E823}"/>
              </a:ext>
            </a:extLst>
          </p:cNvPr>
          <p:cNvCxnSpPr>
            <a:cxnSpLocks/>
          </p:cNvCxnSpPr>
          <p:nvPr/>
        </p:nvCxnSpPr>
        <p:spPr>
          <a:xfrm flipV="1">
            <a:off x="7252013" y="5891733"/>
            <a:ext cx="0" cy="438939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BDBCCE79-A742-FB7B-9DF5-C44E36662C60}"/>
              </a:ext>
            </a:extLst>
          </p:cNvPr>
          <p:cNvCxnSpPr>
            <a:cxnSpLocks/>
          </p:cNvCxnSpPr>
          <p:nvPr/>
        </p:nvCxnSpPr>
        <p:spPr>
          <a:xfrm flipH="1">
            <a:off x="7498080" y="3726142"/>
            <a:ext cx="1756675" cy="1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868CE459-1111-4ED0-D19A-556459FBDA63}"/>
              </a:ext>
            </a:extLst>
          </p:cNvPr>
          <p:cNvCxnSpPr>
            <a:cxnSpLocks/>
          </p:cNvCxnSpPr>
          <p:nvPr/>
        </p:nvCxnSpPr>
        <p:spPr>
          <a:xfrm>
            <a:off x="2052946" y="3726142"/>
            <a:ext cx="454034" cy="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306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2121</TotalTime>
  <Words>141</Words>
  <Application>Microsoft Office PowerPoint</Application>
  <PresentationFormat>宽屏</PresentationFormat>
  <Paragraphs>59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Miao Yuchi</dc:creator>
  <cp:lastModifiedBy>Yuchi Miao</cp:lastModifiedBy>
  <cp:revision>356</cp:revision>
  <dcterms:created xsi:type="dcterms:W3CDTF">2023-07-07T11:06:07Z</dcterms:created>
  <dcterms:modified xsi:type="dcterms:W3CDTF">2023-12-01T07:00:22Z</dcterms:modified>
</cp:coreProperties>
</file>

<file path=docProps/thumbnail.jpeg>
</file>